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13" r:id="rId1"/>
  </p:sldMasterIdLst>
  <p:notesMasterIdLst>
    <p:notesMasterId r:id="rId107"/>
  </p:notesMasterIdLst>
  <p:handoutMasterIdLst>
    <p:handoutMasterId r:id="rId108"/>
  </p:handoutMasterIdLst>
  <p:sldIdLst>
    <p:sldId id="256" r:id="rId2"/>
    <p:sldId id="257" r:id="rId3"/>
    <p:sldId id="258" r:id="rId4"/>
    <p:sldId id="259" r:id="rId5"/>
    <p:sldId id="260" r:id="rId6"/>
    <p:sldId id="261" r:id="rId7"/>
    <p:sldId id="262" r:id="rId8"/>
    <p:sldId id="370" r:id="rId9"/>
    <p:sldId id="264" r:id="rId10"/>
    <p:sldId id="265" r:id="rId11"/>
    <p:sldId id="266" r:id="rId12"/>
    <p:sldId id="372" r:id="rId13"/>
    <p:sldId id="373" r:id="rId14"/>
    <p:sldId id="374"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6" r:id="rId67"/>
    <p:sldId id="337" r:id="rId68"/>
    <p:sldId id="339" r:id="rId69"/>
    <p:sldId id="340" r:id="rId70"/>
    <p:sldId id="341" r:id="rId71"/>
    <p:sldId id="338" r:id="rId72"/>
    <p:sldId id="342" r:id="rId73"/>
    <p:sldId id="344" r:id="rId74"/>
    <p:sldId id="345" r:id="rId75"/>
    <p:sldId id="346" r:id="rId76"/>
    <p:sldId id="343" r:id="rId77"/>
    <p:sldId id="347" r:id="rId78"/>
    <p:sldId id="348" r:id="rId79"/>
    <p:sldId id="349" r:id="rId80"/>
    <p:sldId id="350" r:id="rId81"/>
    <p:sldId id="351" r:id="rId82"/>
    <p:sldId id="352" r:id="rId83"/>
    <p:sldId id="353" r:id="rId84"/>
    <p:sldId id="375" r:id="rId85"/>
    <p:sldId id="376" r:id="rId86"/>
    <p:sldId id="377" r:id="rId87"/>
    <p:sldId id="378" r:id="rId88"/>
    <p:sldId id="354" r:id="rId89"/>
    <p:sldId id="355" r:id="rId90"/>
    <p:sldId id="356" r:id="rId91"/>
    <p:sldId id="357" r:id="rId92"/>
    <p:sldId id="358" r:id="rId93"/>
    <p:sldId id="359" r:id="rId94"/>
    <p:sldId id="360" r:id="rId95"/>
    <p:sldId id="361" r:id="rId96"/>
    <p:sldId id="362" r:id="rId97"/>
    <p:sldId id="380" r:id="rId98"/>
    <p:sldId id="379" r:id="rId99"/>
    <p:sldId id="363" r:id="rId100"/>
    <p:sldId id="364" r:id="rId101"/>
    <p:sldId id="365" r:id="rId102"/>
    <p:sldId id="366" r:id="rId103"/>
    <p:sldId id="367" r:id="rId104"/>
    <p:sldId id="368" r:id="rId105"/>
    <p:sldId id="369" r:id="rId106"/>
  </p:sldIdLst>
  <p:sldSz cx="12192000" cy="6858000"/>
  <p:notesSz cx="6858000" cy="9144000"/>
  <p:embeddedFontLst>
    <p:embeddedFont>
      <p:font typeface="Pluto Sans DPD PPT" panose="020B0604020202020204" charset="0"/>
      <p:regular r:id="rId109"/>
      <p:bold r:id="rId110"/>
      <p:italic r:id="rId111"/>
      <p:boldItalic r:id="rId112"/>
    </p:embeddedFont>
    <p:embeddedFont>
      <p:font typeface="Pluto Sans DPD PPT ExtraLight" panose="020B0604020202020204" charset="0"/>
      <p:regular r:id="rId113"/>
      <p:bold r:id="rId114"/>
      <p:italic r:id="rId115"/>
      <p:boldItalic r:id="rId116"/>
    </p:embeddedFont>
    <p:embeddedFont>
      <p:font typeface="Pluto Sans DPD PPT Light" panose="020B0604020202020204" charset="0"/>
      <p:regular r:id="rId117"/>
      <p:bold r:id="rId118"/>
      <p:italic r:id="rId119"/>
      <p:boldItalic r:id="rId120"/>
    </p:embeddedFont>
    <p:embeddedFont>
      <p:font typeface="Pluto Sans DPD PPT Thin" panose="020B0604020202020204" charset="0"/>
      <p:regular r:id="rId121"/>
      <p:bold r:id="rId122"/>
      <p:italic r:id="rId123"/>
      <p:boldItalic r:id="rId1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us Kirmes" initials="KK" lastIdx="31" clrIdx="0"/>
  <p:cmAuthor id="2" name="Klaus Kirmes" initials="KK [2]" lastIdx="9" clrIdx="1"/>
  <p:cmAuthor id="3" name="Jan Bertisch" initials="JB" lastIdx="1" clrIdx="2"/>
  <p:cmAuthor id="4" name="Matthias Jäckle" initials="MJ" lastIdx="30" clrIdx="3"/>
  <p:cmAuthor id="5" name="Jean-Claude Sonet" initials="JS" lastIdx="1" clrIdx="4">
    <p:extLst>
      <p:ext uri="{19B8F6BF-5375-455C-9EA6-DF929625EA0E}">
        <p15:presenceInfo xmlns:p15="http://schemas.microsoft.com/office/powerpoint/2012/main" userId="S-1-5-21-2131876300-1273727159-2286140103-2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4BE"/>
    <a:srgbClr val="E6E7E6"/>
    <a:srgbClr val="DC0032"/>
    <a:srgbClr val="E7E6E6"/>
    <a:srgbClr val="E9502A"/>
    <a:srgbClr val="009ADF"/>
    <a:srgbClr val="00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524D9-A086-43B1-903E-A61EBB2DCC3B}" v="69" dt="2020-05-06T13:41:24.131"/>
  </p1510:revLst>
</p1510:revInfo>
</file>

<file path=ppt/tableStyles.xml><?xml version="1.0" encoding="utf-8"?>
<a:tblStyleLst xmlns:a="http://schemas.openxmlformats.org/drawingml/2006/main" def="{81DE00A7-A0A8-46CC-A60B-46FF50ADB4FE}">
  <a:tblStyle styleId="{81DE00A7-A0A8-46CC-A60B-46FF50ADB4FE}" styleName="DPD">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0"/>
            </a:schemeClr>
          </a:solidFill>
        </a:fill>
      </a:tcStyle>
    </a:wholeTbl>
    <a:band1H>
      <a:tcStyle>
        <a:tcBdr/>
        <a:fill>
          <a:solidFill>
            <a:schemeClr val="accent5"/>
          </a:solidFill>
        </a:fill>
      </a:tcStyle>
    </a:band1H>
    <a:band2H>
      <a:tcStyle>
        <a:tcBdr/>
      </a:tcStyle>
    </a:band2H>
    <a:band1V>
      <a:tcStyle>
        <a:tcBdr/>
      </a:tcStyle>
    </a:band1V>
    <a:band2V>
      <a:tcStyle>
        <a:tcBdr/>
      </a:tcStyle>
    </a:band2V>
    <a:lastCol>
      <a:tcStyle>
        <a:tcBdr/>
      </a:tcStyle>
    </a:lastCol>
    <a:firstCol>
      <a:tcStyle>
        <a:tcBdr/>
      </a:tcStyle>
    </a:firstCol>
    <a:lastRow>
      <a:tcStyle>
        <a:tcBdr/>
      </a:tcStyle>
    </a:lastRow>
    <a:firstRow>
      <a:tcTxStyle b="on">
        <a:fontRef idx="minor">
          <a:prstClr val="black"/>
        </a:fontRef>
        <a:schemeClr val="lt1"/>
      </a:tcTxStyle>
      <a:tcStyle>
        <a:tcBdr>
          <a:bottom>
            <a:ln>
              <a:no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Ref idx="1">
              <a:schemeClr val="accent1"/>
            </a:lnRef>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6" autoAdjust="0"/>
    <p:restoredTop sz="97505" autoAdjust="0"/>
  </p:normalViewPr>
  <p:slideViewPr>
    <p:cSldViewPr snapToGrid="0">
      <p:cViewPr varScale="1">
        <p:scale>
          <a:sx n="103" d="100"/>
          <a:sy n="103" d="100"/>
        </p:scale>
        <p:origin x="138" y="378"/>
      </p:cViewPr>
      <p:guideLst/>
    </p:cSldViewPr>
  </p:slideViewPr>
  <p:outlineViewPr>
    <p:cViewPr>
      <p:scale>
        <a:sx n="33" d="100"/>
        <a:sy n="33" d="100"/>
      </p:scale>
      <p:origin x="0" y="-5416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2" d="100"/>
          <a:sy n="122" d="100"/>
        </p:scale>
        <p:origin x="3312"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9.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5.fntdata"/><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5.fntdata"/><Relationship Id="rId118" Type="http://schemas.openxmlformats.org/officeDocument/2006/relationships/font" Target="fonts/font10.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124" Type="http://schemas.openxmlformats.org/officeDocument/2006/relationships/font" Target="fonts/font16.fntdata"/><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6.fntdata"/><Relationship Id="rId119" Type="http://schemas.openxmlformats.org/officeDocument/2006/relationships/font" Target="fonts/font11.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2.fntdata"/><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fntdata"/><Relationship Id="rId115" Type="http://schemas.openxmlformats.org/officeDocument/2006/relationships/font" Target="fonts/font7.fntdata"/><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Crols" userId="f40ef30b-3ae9-44dc-b40e-58f768aaadbf" providerId="ADAL" clId="{3B2524D9-A086-43B1-903E-A61EBB2DCC3B}"/>
    <pc:docChg chg="undo custSel addSld modSld sldOrd">
      <pc:chgData name="Geoffrey Crols" userId="f40ef30b-3ae9-44dc-b40e-58f768aaadbf" providerId="ADAL" clId="{3B2524D9-A086-43B1-903E-A61EBB2DCC3B}" dt="2020-05-06T13:43:37.224" v="505" actId="20577"/>
      <pc:docMkLst>
        <pc:docMk/>
      </pc:docMkLst>
      <pc:sldChg chg="modSp">
        <pc:chgData name="Geoffrey Crols" userId="f40ef30b-3ae9-44dc-b40e-58f768aaadbf" providerId="ADAL" clId="{3B2524D9-A086-43B1-903E-A61EBB2DCC3B}" dt="2020-05-06T13:43:24.573" v="504" actId="20577"/>
        <pc:sldMkLst>
          <pc:docMk/>
          <pc:sldMk cId="3243302212" sldId="259"/>
        </pc:sldMkLst>
        <pc:spChg chg="mod">
          <ac:chgData name="Geoffrey Crols" userId="f40ef30b-3ae9-44dc-b40e-58f768aaadbf" providerId="ADAL" clId="{3B2524D9-A086-43B1-903E-A61EBB2DCC3B}" dt="2020-05-06T13:43:24.573" v="504" actId="20577"/>
          <ac:spMkLst>
            <pc:docMk/>
            <pc:sldMk cId="3243302212" sldId="259"/>
            <ac:spMk id="12" creationId="{00000000-0000-0000-0000-000000000000}"/>
          </ac:spMkLst>
        </pc:spChg>
        <pc:spChg chg="mod">
          <ac:chgData name="Geoffrey Crols" userId="f40ef30b-3ae9-44dc-b40e-58f768aaadbf" providerId="ADAL" clId="{3B2524D9-A086-43B1-903E-A61EBB2DCC3B}" dt="2020-05-04T14:57:40.276" v="60" actId="20577"/>
          <ac:spMkLst>
            <pc:docMk/>
            <pc:sldMk cId="3243302212" sldId="259"/>
            <ac:spMk id="99" creationId="{00000000-0000-0000-0000-000000000000}"/>
          </ac:spMkLst>
        </pc:spChg>
      </pc:sldChg>
      <pc:sldChg chg="modSp">
        <pc:chgData name="Geoffrey Crols" userId="f40ef30b-3ae9-44dc-b40e-58f768aaadbf" providerId="ADAL" clId="{3B2524D9-A086-43B1-903E-A61EBB2DCC3B}" dt="2020-05-06T13:43:37.224" v="505" actId="20577"/>
        <pc:sldMkLst>
          <pc:docMk/>
          <pc:sldMk cId="508776847" sldId="260"/>
        </pc:sldMkLst>
        <pc:spChg chg="mod">
          <ac:chgData name="Geoffrey Crols" userId="f40ef30b-3ae9-44dc-b40e-58f768aaadbf" providerId="ADAL" clId="{3B2524D9-A086-43B1-903E-A61EBB2DCC3B}" dt="2020-05-06T13:43:16.514" v="499" actId="20577"/>
          <ac:spMkLst>
            <pc:docMk/>
            <pc:sldMk cId="508776847" sldId="260"/>
            <ac:spMk id="15" creationId="{00000000-0000-0000-0000-000000000000}"/>
          </ac:spMkLst>
        </pc:spChg>
        <pc:spChg chg="mod">
          <ac:chgData name="Geoffrey Crols" userId="f40ef30b-3ae9-44dc-b40e-58f768aaadbf" providerId="ADAL" clId="{3B2524D9-A086-43B1-903E-A61EBB2DCC3B}" dt="2020-05-06T13:43:37.224" v="505" actId="20577"/>
          <ac:spMkLst>
            <pc:docMk/>
            <pc:sldMk cId="508776847" sldId="260"/>
            <ac:spMk id="99" creationId="{00000000-0000-0000-0000-000000000000}"/>
          </ac:spMkLst>
        </pc:spChg>
      </pc:sldChg>
      <pc:sldChg chg="modSp">
        <pc:chgData name="Geoffrey Crols" userId="f40ef30b-3ae9-44dc-b40e-58f768aaadbf" providerId="ADAL" clId="{3B2524D9-A086-43B1-903E-A61EBB2DCC3B}" dt="2020-05-05T12:27:32.937" v="208" actId="20578"/>
        <pc:sldMkLst>
          <pc:docMk/>
          <pc:sldMk cId="4025094769" sldId="271"/>
        </pc:sldMkLst>
        <pc:spChg chg="mod">
          <ac:chgData name="Geoffrey Crols" userId="f40ef30b-3ae9-44dc-b40e-58f768aaadbf" providerId="ADAL" clId="{3B2524D9-A086-43B1-903E-A61EBB2DCC3B}" dt="2020-05-05T12:27:32.937" v="208" actId="20578"/>
          <ac:spMkLst>
            <pc:docMk/>
            <pc:sldMk cId="4025094769" sldId="271"/>
            <ac:spMk id="11" creationId="{00000000-0000-0000-0000-000000000000}"/>
          </ac:spMkLst>
        </pc:spChg>
      </pc:sldChg>
      <pc:sldChg chg="modSp">
        <pc:chgData name="Geoffrey Crols" userId="f40ef30b-3ae9-44dc-b40e-58f768aaadbf" providerId="ADAL" clId="{3B2524D9-A086-43B1-903E-A61EBB2DCC3B}" dt="2020-05-06T13:38:27.685" v="397" actId="20577"/>
        <pc:sldMkLst>
          <pc:docMk/>
          <pc:sldMk cId="3996256252" sldId="282"/>
        </pc:sldMkLst>
        <pc:spChg chg="mod">
          <ac:chgData name="Geoffrey Crols" userId="f40ef30b-3ae9-44dc-b40e-58f768aaadbf" providerId="ADAL" clId="{3B2524D9-A086-43B1-903E-A61EBB2DCC3B}" dt="2020-05-06T13:38:27.685" v="397" actId="20577"/>
          <ac:spMkLst>
            <pc:docMk/>
            <pc:sldMk cId="3996256252" sldId="282"/>
            <ac:spMk id="7" creationId="{00000000-0000-0000-0000-000000000000}"/>
          </ac:spMkLst>
        </pc:spChg>
      </pc:sldChg>
      <pc:sldChg chg="modSp">
        <pc:chgData name="Geoffrey Crols" userId="f40ef30b-3ae9-44dc-b40e-58f768aaadbf" providerId="ADAL" clId="{3B2524D9-A086-43B1-903E-A61EBB2DCC3B}" dt="2020-05-06T13:38:32.955" v="407" actId="20577"/>
        <pc:sldMkLst>
          <pc:docMk/>
          <pc:sldMk cId="1306318726" sldId="283"/>
        </pc:sldMkLst>
        <pc:spChg chg="mod">
          <ac:chgData name="Geoffrey Crols" userId="f40ef30b-3ae9-44dc-b40e-58f768aaadbf" providerId="ADAL" clId="{3B2524D9-A086-43B1-903E-A61EBB2DCC3B}" dt="2020-05-04T14:59:09.898" v="82" actId="6549"/>
          <ac:spMkLst>
            <pc:docMk/>
            <pc:sldMk cId="1306318726" sldId="283"/>
            <ac:spMk id="6" creationId="{00000000-0000-0000-0000-000000000000}"/>
          </ac:spMkLst>
        </pc:spChg>
        <pc:spChg chg="mod">
          <ac:chgData name="Geoffrey Crols" userId="f40ef30b-3ae9-44dc-b40e-58f768aaadbf" providerId="ADAL" clId="{3B2524D9-A086-43B1-903E-A61EBB2DCC3B}" dt="2020-05-06T13:38:32.955" v="407" actId="20577"/>
          <ac:spMkLst>
            <pc:docMk/>
            <pc:sldMk cId="1306318726" sldId="283"/>
            <ac:spMk id="7" creationId="{00000000-0000-0000-0000-000000000000}"/>
          </ac:spMkLst>
        </pc:spChg>
      </pc:sldChg>
      <pc:sldChg chg="modSp">
        <pc:chgData name="Geoffrey Crols" userId="f40ef30b-3ae9-44dc-b40e-58f768aaadbf" providerId="ADAL" clId="{3B2524D9-A086-43B1-903E-A61EBB2DCC3B}" dt="2020-05-06T13:38:37.459" v="417" actId="20577"/>
        <pc:sldMkLst>
          <pc:docMk/>
          <pc:sldMk cId="895673070" sldId="284"/>
        </pc:sldMkLst>
        <pc:spChg chg="mod">
          <ac:chgData name="Geoffrey Crols" userId="f40ef30b-3ae9-44dc-b40e-58f768aaadbf" providerId="ADAL" clId="{3B2524D9-A086-43B1-903E-A61EBB2DCC3B}" dt="2020-05-06T13:38:37.459" v="417" actId="20577"/>
          <ac:spMkLst>
            <pc:docMk/>
            <pc:sldMk cId="895673070" sldId="284"/>
            <ac:spMk id="7" creationId="{00000000-0000-0000-0000-000000000000}"/>
          </ac:spMkLst>
        </pc:spChg>
      </pc:sldChg>
      <pc:sldChg chg="modSp">
        <pc:chgData name="Geoffrey Crols" userId="f40ef30b-3ae9-44dc-b40e-58f768aaadbf" providerId="ADAL" clId="{3B2524D9-A086-43B1-903E-A61EBB2DCC3B}" dt="2020-05-06T13:38:42.945" v="429" actId="20577"/>
        <pc:sldMkLst>
          <pc:docMk/>
          <pc:sldMk cId="1943131168" sldId="285"/>
        </pc:sldMkLst>
        <pc:spChg chg="mod">
          <ac:chgData name="Geoffrey Crols" userId="f40ef30b-3ae9-44dc-b40e-58f768aaadbf" providerId="ADAL" clId="{3B2524D9-A086-43B1-903E-A61EBB2DCC3B}" dt="2020-05-06T13:38:42.945" v="429" actId="20577"/>
          <ac:spMkLst>
            <pc:docMk/>
            <pc:sldMk cId="1943131168" sldId="285"/>
            <ac:spMk id="7" creationId="{00000000-0000-0000-0000-000000000000}"/>
          </ac:spMkLst>
        </pc:spChg>
        <pc:spChg chg="mod">
          <ac:chgData name="Geoffrey Crols" userId="f40ef30b-3ae9-44dc-b40e-58f768aaadbf" providerId="ADAL" clId="{3B2524D9-A086-43B1-903E-A61EBB2DCC3B}" dt="2020-05-04T14:59:29.496" v="85" actId="20577"/>
          <ac:spMkLst>
            <pc:docMk/>
            <pc:sldMk cId="1943131168" sldId="285"/>
            <ac:spMk id="8" creationId="{00000000-0000-0000-0000-000000000000}"/>
          </ac:spMkLst>
        </pc:spChg>
      </pc:sldChg>
      <pc:sldChg chg="modSp">
        <pc:chgData name="Geoffrey Crols" userId="f40ef30b-3ae9-44dc-b40e-58f768aaadbf" providerId="ADAL" clId="{3B2524D9-A086-43B1-903E-A61EBB2DCC3B}" dt="2020-05-06T13:38:48.483" v="439" actId="20577"/>
        <pc:sldMkLst>
          <pc:docMk/>
          <pc:sldMk cId="4098086105" sldId="286"/>
        </pc:sldMkLst>
        <pc:spChg chg="mod">
          <ac:chgData name="Geoffrey Crols" userId="f40ef30b-3ae9-44dc-b40e-58f768aaadbf" providerId="ADAL" clId="{3B2524D9-A086-43B1-903E-A61EBB2DCC3B}" dt="2020-05-06T13:38:48.483" v="439" actId="20577"/>
          <ac:spMkLst>
            <pc:docMk/>
            <pc:sldMk cId="4098086105" sldId="286"/>
            <ac:spMk id="7" creationId="{00000000-0000-0000-0000-000000000000}"/>
          </ac:spMkLst>
        </pc:spChg>
        <pc:spChg chg="mod">
          <ac:chgData name="Geoffrey Crols" userId="f40ef30b-3ae9-44dc-b40e-58f768aaadbf" providerId="ADAL" clId="{3B2524D9-A086-43B1-903E-A61EBB2DCC3B}" dt="2020-05-04T14:45:01.530" v="53" actId="20577"/>
          <ac:spMkLst>
            <pc:docMk/>
            <pc:sldMk cId="4098086105" sldId="286"/>
            <ac:spMk id="8" creationId="{00000000-0000-0000-0000-000000000000}"/>
          </ac:spMkLst>
        </pc:spChg>
      </pc:sldChg>
      <pc:sldChg chg="modSp">
        <pc:chgData name="Geoffrey Crols" userId="f40ef30b-3ae9-44dc-b40e-58f768aaadbf" providerId="ADAL" clId="{3B2524D9-A086-43B1-903E-A61EBB2DCC3B}" dt="2020-05-06T13:38:54.759" v="453" actId="20577"/>
        <pc:sldMkLst>
          <pc:docMk/>
          <pc:sldMk cId="302576923" sldId="288"/>
        </pc:sldMkLst>
        <pc:spChg chg="mod">
          <ac:chgData name="Geoffrey Crols" userId="f40ef30b-3ae9-44dc-b40e-58f768aaadbf" providerId="ADAL" clId="{3B2524D9-A086-43B1-903E-A61EBB2DCC3B}" dt="2020-05-04T14:44:38.982" v="51" actId="20577"/>
          <ac:spMkLst>
            <pc:docMk/>
            <pc:sldMk cId="302576923" sldId="288"/>
            <ac:spMk id="6" creationId="{00000000-0000-0000-0000-000000000000}"/>
          </ac:spMkLst>
        </pc:spChg>
        <pc:spChg chg="mod">
          <ac:chgData name="Geoffrey Crols" userId="f40ef30b-3ae9-44dc-b40e-58f768aaadbf" providerId="ADAL" clId="{3B2524D9-A086-43B1-903E-A61EBB2DCC3B}" dt="2020-05-06T13:38:54.759" v="453" actId="20577"/>
          <ac:spMkLst>
            <pc:docMk/>
            <pc:sldMk cId="302576923" sldId="288"/>
            <ac:spMk id="7" creationId="{00000000-0000-0000-0000-000000000000}"/>
          </ac:spMkLst>
        </pc:spChg>
      </pc:sldChg>
      <pc:sldChg chg="modSp">
        <pc:chgData name="Geoffrey Crols" userId="f40ef30b-3ae9-44dc-b40e-58f768aaadbf" providerId="ADAL" clId="{3B2524D9-A086-43B1-903E-A61EBB2DCC3B}" dt="2020-05-06T13:39:00.919" v="461" actId="20577"/>
        <pc:sldMkLst>
          <pc:docMk/>
          <pc:sldMk cId="2595101024" sldId="289"/>
        </pc:sldMkLst>
        <pc:spChg chg="mod">
          <ac:chgData name="Geoffrey Crols" userId="f40ef30b-3ae9-44dc-b40e-58f768aaadbf" providerId="ADAL" clId="{3B2524D9-A086-43B1-903E-A61EBB2DCC3B}" dt="2020-05-06T13:39:00.919" v="461" actId="20577"/>
          <ac:spMkLst>
            <pc:docMk/>
            <pc:sldMk cId="2595101024" sldId="289"/>
            <ac:spMk id="7" creationId="{00000000-0000-0000-0000-000000000000}"/>
          </ac:spMkLst>
        </pc:spChg>
      </pc:sldChg>
      <pc:sldChg chg="modSp">
        <pc:chgData name="Geoffrey Crols" userId="f40ef30b-3ae9-44dc-b40e-58f768aaadbf" providerId="ADAL" clId="{3B2524D9-A086-43B1-903E-A61EBB2DCC3B}" dt="2020-05-06T13:39:33.456" v="462"/>
        <pc:sldMkLst>
          <pc:docMk/>
          <pc:sldMk cId="2795963445" sldId="290"/>
        </pc:sldMkLst>
        <pc:spChg chg="mod">
          <ac:chgData name="Geoffrey Crols" userId="f40ef30b-3ae9-44dc-b40e-58f768aaadbf" providerId="ADAL" clId="{3B2524D9-A086-43B1-903E-A61EBB2DCC3B}" dt="2020-05-04T15:00:00.760" v="97" actId="20577"/>
          <ac:spMkLst>
            <pc:docMk/>
            <pc:sldMk cId="2795963445" sldId="290"/>
            <ac:spMk id="6" creationId="{00000000-0000-0000-0000-000000000000}"/>
          </ac:spMkLst>
        </pc:spChg>
        <pc:spChg chg="mod">
          <ac:chgData name="Geoffrey Crols" userId="f40ef30b-3ae9-44dc-b40e-58f768aaadbf" providerId="ADAL" clId="{3B2524D9-A086-43B1-903E-A61EBB2DCC3B}" dt="2020-05-06T13:39:33.456" v="462"/>
          <ac:spMkLst>
            <pc:docMk/>
            <pc:sldMk cId="2795963445" sldId="290"/>
            <ac:spMk id="7" creationId="{00000000-0000-0000-0000-000000000000}"/>
          </ac:spMkLst>
        </pc:spChg>
      </pc:sldChg>
      <pc:sldChg chg="modSp">
        <pc:chgData name="Geoffrey Crols" userId="f40ef30b-3ae9-44dc-b40e-58f768aaadbf" providerId="ADAL" clId="{3B2524D9-A086-43B1-903E-A61EBB2DCC3B}" dt="2020-05-06T13:39:37.202" v="463"/>
        <pc:sldMkLst>
          <pc:docMk/>
          <pc:sldMk cId="360526847" sldId="291"/>
        </pc:sldMkLst>
        <pc:spChg chg="mod">
          <ac:chgData name="Geoffrey Crols" userId="f40ef30b-3ae9-44dc-b40e-58f768aaadbf" providerId="ADAL" clId="{3B2524D9-A086-43B1-903E-A61EBB2DCC3B}" dt="2020-05-06T13:39:37.202" v="463"/>
          <ac:spMkLst>
            <pc:docMk/>
            <pc:sldMk cId="360526847" sldId="291"/>
            <ac:spMk id="7" creationId="{00000000-0000-0000-0000-000000000000}"/>
          </ac:spMkLst>
        </pc:spChg>
      </pc:sldChg>
      <pc:sldChg chg="modSp">
        <pc:chgData name="Geoffrey Crols" userId="f40ef30b-3ae9-44dc-b40e-58f768aaadbf" providerId="ADAL" clId="{3B2524D9-A086-43B1-903E-A61EBB2DCC3B}" dt="2020-05-06T13:39:40.234" v="464"/>
        <pc:sldMkLst>
          <pc:docMk/>
          <pc:sldMk cId="4069244026" sldId="292"/>
        </pc:sldMkLst>
        <pc:spChg chg="mod">
          <ac:chgData name="Geoffrey Crols" userId="f40ef30b-3ae9-44dc-b40e-58f768aaadbf" providerId="ADAL" clId="{3B2524D9-A086-43B1-903E-A61EBB2DCC3B}" dt="2020-05-06T13:39:40.234" v="464"/>
          <ac:spMkLst>
            <pc:docMk/>
            <pc:sldMk cId="4069244026" sldId="292"/>
            <ac:spMk id="7" creationId="{00000000-0000-0000-0000-000000000000}"/>
          </ac:spMkLst>
        </pc:spChg>
      </pc:sldChg>
      <pc:sldChg chg="modSp">
        <pc:chgData name="Geoffrey Crols" userId="f40ef30b-3ae9-44dc-b40e-58f768aaadbf" providerId="ADAL" clId="{3B2524D9-A086-43B1-903E-A61EBB2DCC3B}" dt="2020-05-06T13:39:43.223" v="465"/>
        <pc:sldMkLst>
          <pc:docMk/>
          <pc:sldMk cId="278646272" sldId="293"/>
        </pc:sldMkLst>
        <pc:spChg chg="mod">
          <ac:chgData name="Geoffrey Crols" userId="f40ef30b-3ae9-44dc-b40e-58f768aaadbf" providerId="ADAL" clId="{3B2524D9-A086-43B1-903E-A61EBB2DCC3B}" dt="2020-05-06T13:39:43.223" v="465"/>
          <ac:spMkLst>
            <pc:docMk/>
            <pc:sldMk cId="278646272" sldId="293"/>
            <ac:spMk id="7" creationId="{00000000-0000-0000-0000-000000000000}"/>
          </ac:spMkLst>
        </pc:spChg>
        <pc:spChg chg="mod">
          <ac:chgData name="Geoffrey Crols" userId="f40ef30b-3ae9-44dc-b40e-58f768aaadbf" providerId="ADAL" clId="{3B2524D9-A086-43B1-903E-A61EBB2DCC3B}" dt="2020-05-06T09:02:36.405" v="235" actId="255"/>
          <ac:spMkLst>
            <pc:docMk/>
            <pc:sldMk cId="278646272" sldId="293"/>
            <ac:spMk id="8" creationId="{00000000-0000-0000-0000-000000000000}"/>
          </ac:spMkLst>
        </pc:spChg>
      </pc:sldChg>
      <pc:sldChg chg="modSp">
        <pc:chgData name="Geoffrey Crols" userId="f40ef30b-3ae9-44dc-b40e-58f768aaadbf" providerId="ADAL" clId="{3B2524D9-A086-43B1-903E-A61EBB2DCC3B}" dt="2020-05-06T13:39:48.468" v="466"/>
        <pc:sldMkLst>
          <pc:docMk/>
          <pc:sldMk cId="2954804473" sldId="295"/>
        </pc:sldMkLst>
        <pc:spChg chg="mod">
          <ac:chgData name="Geoffrey Crols" userId="f40ef30b-3ae9-44dc-b40e-58f768aaadbf" providerId="ADAL" clId="{3B2524D9-A086-43B1-903E-A61EBB2DCC3B}" dt="2020-05-06T13:39:48.468" v="466"/>
          <ac:spMkLst>
            <pc:docMk/>
            <pc:sldMk cId="2954804473" sldId="295"/>
            <ac:spMk id="7" creationId="{00000000-0000-0000-0000-000000000000}"/>
          </ac:spMkLst>
        </pc:spChg>
      </pc:sldChg>
      <pc:sldChg chg="modSp">
        <pc:chgData name="Geoffrey Crols" userId="f40ef30b-3ae9-44dc-b40e-58f768aaadbf" providerId="ADAL" clId="{3B2524D9-A086-43B1-903E-A61EBB2DCC3B}" dt="2020-05-04T15:00:42.582" v="109" actId="20577"/>
        <pc:sldMkLst>
          <pc:docMk/>
          <pc:sldMk cId="2574585986" sldId="297"/>
        </pc:sldMkLst>
        <pc:spChg chg="mod">
          <ac:chgData name="Geoffrey Crols" userId="f40ef30b-3ae9-44dc-b40e-58f768aaadbf" providerId="ADAL" clId="{3B2524D9-A086-43B1-903E-A61EBB2DCC3B}" dt="2020-05-04T15:00:42.582" v="109" actId="20577"/>
          <ac:spMkLst>
            <pc:docMk/>
            <pc:sldMk cId="2574585986" sldId="297"/>
            <ac:spMk id="6" creationId="{00000000-0000-0000-0000-000000000000}"/>
          </ac:spMkLst>
        </pc:spChg>
      </pc:sldChg>
      <pc:sldChg chg="modSp">
        <pc:chgData name="Geoffrey Crols" userId="f40ef30b-3ae9-44dc-b40e-58f768aaadbf" providerId="ADAL" clId="{3B2524D9-A086-43B1-903E-A61EBB2DCC3B}" dt="2020-05-05T11:11:21.108" v="159" actId="20577"/>
        <pc:sldMkLst>
          <pc:docMk/>
          <pc:sldMk cId="2509770511" sldId="300"/>
        </pc:sldMkLst>
        <pc:spChg chg="mod">
          <ac:chgData name="Geoffrey Crols" userId="f40ef30b-3ae9-44dc-b40e-58f768aaadbf" providerId="ADAL" clId="{3B2524D9-A086-43B1-903E-A61EBB2DCC3B}" dt="2020-05-05T11:11:21.108" v="159" actId="20577"/>
          <ac:spMkLst>
            <pc:docMk/>
            <pc:sldMk cId="2509770511" sldId="300"/>
            <ac:spMk id="8" creationId="{00000000-0000-0000-0000-000000000000}"/>
          </ac:spMkLst>
        </pc:spChg>
      </pc:sldChg>
      <pc:sldChg chg="modSp">
        <pc:chgData name="Geoffrey Crols" userId="f40ef30b-3ae9-44dc-b40e-58f768aaadbf" providerId="ADAL" clId="{3B2524D9-A086-43B1-903E-A61EBB2DCC3B}" dt="2020-05-04T14:43:30.672" v="49" actId="6549"/>
        <pc:sldMkLst>
          <pc:docMk/>
          <pc:sldMk cId="772135137" sldId="302"/>
        </pc:sldMkLst>
        <pc:spChg chg="mod">
          <ac:chgData name="Geoffrey Crols" userId="f40ef30b-3ae9-44dc-b40e-58f768aaadbf" providerId="ADAL" clId="{3B2524D9-A086-43B1-903E-A61EBB2DCC3B}" dt="2020-05-04T14:43:30.672" v="49" actId="6549"/>
          <ac:spMkLst>
            <pc:docMk/>
            <pc:sldMk cId="772135137" sldId="302"/>
            <ac:spMk id="6" creationId="{00000000-0000-0000-0000-000000000000}"/>
          </ac:spMkLst>
        </pc:spChg>
      </pc:sldChg>
      <pc:sldChg chg="modSp">
        <pc:chgData name="Geoffrey Crols" userId="f40ef30b-3ae9-44dc-b40e-58f768aaadbf" providerId="ADAL" clId="{3B2524D9-A086-43B1-903E-A61EBB2DCC3B}" dt="2020-05-06T13:40:17.646" v="467"/>
        <pc:sldMkLst>
          <pc:docMk/>
          <pc:sldMk cId="515848523" sldId="313"/>
        </pc:sldMkLst>
        <pc:spChg chg="mod">
          <ac:chgData name="Geoffrey Crols" userId="f40ef30b-3ae9-44dc-b40e-58f768aaadbf" providerId="ADAL" clId="{3B2524D9-A086-43B1-903E-A61EBB2DCC3B}" dt="2020-05-06T13:40:17.646" v="467"/>
          <ac:spMkLst>
            <pc:docMk/>
            <pc:sldMk cId="515848523" sldId="313"/>
            <ac:spMk id="7" creationId="{00000000-0000-0000-0000-000000000000}"/>
          </ac:spMkLst>
        </pc:spChg>
      </pc:sldChg>
      <pc:sldChg chg="modSp">
        <pc:chgData name="Geoffrey Crols" userId="f40ef30b-3ae9-44dc-b40e-58f768aaadbf" providerId="ADAL" clId="{3B2524D9-A086-43B1-903E-A61EBB2DCC3B}" dt="2020-05-06T13:40:20.093" v="468"/>
        <pc:sldMkLst>
          <pc:docMk/>
          <pc:sldMk cId="1524476609" sldId="314"/>
        </pc:sldMkLst>
        <pc:spChg chg="mod">
          <ac:chgData name="Geoffrey Crols" userId="f40ef30b-3ae9-44dc-b40e-58f768aaadbf" providerId="ADAL" clId="{3B2524D9-A086-43B1-903E-A61EBB2DCC3B}" dt="2020-05-04T15:01:58.851" v="121" actId="20577"/>
          <ac:spMkLst>
            <pc:docMk/>
            <pc:sldMk cId="1524476609" sldId="314"/>
            <ac:spMk id="6" creationId="{00000000-0000-0000-0000-000000000000}"/>
          </ac:spMkLst>
        </pc:spChg>
        <pc:spChg chg="mod">
          <ac:chgData name="Geoffrey Crols" userId="f40ef30b-3ae9-44dc-b40e-58f768aaadbf" providerId="ADAL" clId="{3B2524D9-A086-43B1-903E-A61EBB2DCC3B}" dt="2020-05-06T13:40:20.093" v="468"/>
          <ac:spMkLst>
            <pc:docMk/>
            <pc:sldMk cId="1524476609" sldId="314"/>
            <ac:spMk id="7" creationId="{00000000-0000-0000-0000-000000000000}"/>
          </ac:spMkLst>
        </pc:spChg>
      </pc:sldChg>
      <pc:sldChg chg="modSp">
        <pc:chgData name="Geoffrey Crols" userId="f40ef30b-3ae9-44dc-b40e-58f768aaadbf" providerId="ADAL" clId="{3B2524D9-A086-43B1-903E-A61EBB2DCC3B}" dt="2020-05-06T13:40:22.406" v="469"/>
        <pc:sldMkLst>
          <pc:docMk/>
          <pc:sldMk cId="387421189" sldId="315"/>
        </pc:sldMkLst>
        <pc:spChg chg="mod">
          <ac:chgData name="Geoffrey Crols" userId="f40ef30b-3ae9-44dc-b40e-58f768aaadbf" providerId="ADAL" clId="{3B2524D9-A086-43B1-903E-A61EBB2DCC3B}" dt="2020-05-06T13:40:22.406" v="469"/>
          <ac:spMkLst>
            <pc:docMk/>
            <pc:sldMk cId="387421189" sldId="315"/>
            <ac:spMk id="7" creationId="{00000000-0000-0000-0000-000000000000}"/>
          </ac:spMkLst>
        </pc:spChg>
      </pc:sldChg>
      <pc:sldChg chg="modSp">
        <pc:chgData name="Geoffrey Crols" userId="f40ef30b-3ae9-44dc-b40e-58f768aaadbf" providerId="ADAL" clId="{3B2524D9-A086-43B1-903E-A61EBB2DCC3B}" dt="2020-05-06T13:40:25.475" v="470"/>
        <pc:sldMkLst>
          <pc:docMk/>
          <pc:sldMk cId="3697793695" sldId="316"/>
        </pc:sldMkLst>
        <pc:spChg chg="mod">
          <ac:chgData name="Geoffrey Crols" userId="f40ef30b-3ae9-44dc-b40e-58f768aaadbf" providerId="ADAL" clId="{3B2524D9-A086-43B1-903E-A61EBB2DCC3B}" dt="2020-05-06T13:40:25.475" v="470"/>
          <ac:spMkLst>
            <pc:docMk/>
            <pc:sldMk cId="3697793695" sldId="316"/>
            <ac:spMk id="7" creationId="{00000000-0000-0000-0000-000000000000}"/>
          </ac:spMkLst>
        </pc:spChg>
      </pc:sldChg>
      <pc:sldChg chg="modSp">
        <pc:chgData name="Geoffrey Crols" userId="f40ef30b-3ae9-44dc-b40e-58f768aaadbf" providerId="ADAL" clId="{3B2524D9-A086-43B1-903E-A61EBB2DCC3B}" dt="2020-05-06T13:40:28.562" v="471"/>
        <pc:sldMkLst>
          <pc:docMk/>
          <pc:sldMk cId="25192068" sldId="317"/>
        </pc:sldMkLst>
        <pc:spChg chg="mod">
          <ac:chgData name="Geoffrey Crols" userId="f40ef30b-3ae9-44dc-b40e-58f768aaadbf" providerId="ADAL" clId="{3B2524D9-A086-43B1-903E-A61EBB2DCC3B}" dt="2020-05-06T13:40:28.562" v="471"/>
          <ac:spMkLst>
            <pc:docMk/>
            <pc:sldMk cId="25192068" sldId="317"/>
            <ac:spMk id="7" creationId="{00000000-0000-0000-0000-000000000000}"/>
          </ac:spMkLst>
        </pc:spChg>
        <pc:spChg chg="mod">
          <ac:chgData name="Geoffrey Crols" userId="f40ef30b-3ae9-44dc-b40e-58f768aaadbf" providerId="ADAL" clId="{3B2524D9-A086-43B1-903E-A61EBB2DCC3B}" dt="2020-05-06T09:04:38.896" v="242" actId="20577"/>
          <ac:spMkLst>
            <pc:docMk/>
            <pc:sldMk cId="25192068" sldId="317"/>
            <ac:spMk id="8" creationId="{00000000-0000-0000-0000-000000000000}"/>
          </ac:spMkLst>
        </pc:spChg>
      </pc:sldChg>
      <pc:sldChg chg="modSp">
        <pc:chgData name="Geoffrey Crols" userId="f40ef30b-3ae9-44dc-b40e-58f768aaadbf" providerId="ADAL" clId="{3B2524D9-A086-43B1-903E-A61EBB2DCC3B}" dt="2020-05-06T13:40:31.784" v="472"/>
        <pc:sldMkLst>
          <pc:docMk/>
          <pc:sldMk cId="3418252612" sldId="318"/>
        </pc:sldMkLst>
        <pc:spChg chg="mod">
          <ac:chgData name="Geoffrey Crols" userId="f40ef30b-3ae9-44dc-b40e-58f768aaadbf" providerId="ADAL" clId="{3B2524D9-A086-43B1-903E-A61EBB2DCC3B}" dt="2020-05-06T13:40:31.784" v="472"/>
          <ac:spMkLst>
            <pc:docMk/>
            <pc:sldMk cId="3418252612" sldId="318"/>
            <ac:spMk id="7" creationId="{00000000-0000-0000-0000-000000000000}"/>
          </ac:spMkLst>
        </pc:spChg>
      </pc:sldChg>
      <pc:sldChg chg="modSp">
        <pc:chgData name="Geoffrey Crols" userId="f40ef30b-3ae9-44dc-b40e-58f768aaadbf" providerId="ADAL" clId="{3B2524D9-A086-43B1-903E-A61EBB2DCC3B}" dt="2020-05-06T13:40:35.403" v="473"/>
        <pc:sldMkLst>
          <pc:docMk/>
          <pc:sldMk cId="1050861602" sldId="319"/>
        </pc:sldMkLst>
        <pc:spChg chg="mod">
          <ac:chgData name="Geoffrey Crols" userId="f40ef30b-3ae9-44dc-b40e-58f768aaadbf" providerId="ADAL" clId="{3B2524D9-A086-43B1-903E-A61EBB2DCC3B}" dt="2020-05-06T13:40:35.403" v="473"/>
          <ac:spMkLst>
            <pc:docMk/>
            <pc:sldMk cId="1050861602" sldId="319"/>
            <ac:spMk id="7" creationId="{00000000-0000-0000-0000-000000000000}"/>
          </ac:spMkLst>
        </pc:spChg>
      </pc:sldChg>
      <pc:sldChg chg="modSp">
        <pc:chgData name="Geoffrey Crols" userId="f40ef30b-3ae9-44dc-b40e-58f768aaadbf" providerId="ADAL" clId="{3B2524D9-A086-43B1-903E-A61EBB2DCC3B}" dt="2020-05-06T13:40:38.034" v="474"/>
        <pc:sldMkLst>
          <pc:docMk/>
          <pc:sldMk cId="365325375" sldId="320"/>
        </pc:sldMkLst>
        <pc:spChg chg="mod">
          <ac:chgData name="Geoffrey Crols" userId="f40ef30b-3ae9-44dc-b40e-58f768aaadbf" providerId="ADAL" clId="{3B2524D9-A086-43B1-903E-A61EBB2DCC3B}" dt="2020-05-06T09:07:34.761" v="268" actId="20577"/>
          <ac:spMkLst>
            <pc:docMk/>
            <pc:sldMk cId="365325375" sldId="320"/>
            <ac:spMk id="6" creationId="{00000000-0000-0000-0000-000000000000}"/>
          </ac:spMkLst>
        </pc:spChg>
        <pc:spChg chg="mod">
          <ac:chgData name="Geoffrey Crols" userId="f40ef30b-3ae9-44dc-b40e-58f768aaadbf" providerId="ADAL" clId="{3B2524D9-A086-43B1-903E-A61EBB2DCC3B}" dt="2020-05-06T13:40:38.034" v="474"/>
          <ac:spMkLst>
            <pc:docMk/>
            <pc:sldMk cId="365325375" sldId="320"/>
            <ac:spMk id="7" creationId="{00000000-0000-0000-0000-000000000000}"/>
          </ac:spMkLst>
        </pc:spChg>
        <pc:picChg chg="mod">
          <ac:chgData name="Geoffrey Crols" userId="f40ef30b-3ae9-44dc-b40e-58f768aaadbf" providerId="ADAL" clId="{3B2524D9-A086-43B1-903E-A61EBB2DCC3B}" dt="2020-05-06T09:05:27.362" v="245" actId="1076"/>
          <ac:picMkLst>
            <pc:docMk/>
            <pc:sldMk cId="365325375" sldId="320"/>
            <ac:picMk id="10" creationId="{00000000-0000-0000-0000-000000000000}"/>
          </ac:picMkLst>
        </pc:picChg>
      </pc:sldChg>
      <pc:sldChg chg="modSp">
        <pc:chgData name="Geoffrey Crols" userId="f40ef30b-3ae9-44dc-b40e-58f768aaadbf" providerId="ADAL" clId="{3B2524D9-A086-43B1-903E-A61EBB2DCC3B}" dt="2020-05-06T13:40:41.610" v="475"/>
        <pc:sldMkLst>
          <pc:docMk/>
          <pc:sldMk cId="2123593219" sldId="321"/>
        </pc:sldMkLst>
        <pc:spChg chg="mod">
          <ac:chgData name="Geoffrey Crols" userId="f40ef30b-3ae9-44dc-b40e-58f768aaadbf" providerId="ADAL" clId="{3B2524D9-A086-43B1-903E-A61EBB2DCC3B}" dt="2020-05-06T09:08:23.536" v="270" actId="20577"/>
          <ac:spMkLst>
            <pc:docMk/>
            <pc:sldMk cId="2123593219" sldId="321"/>
            <ac:spMk id="6" creationId="{00000000-0000-0000-0000-000000000000}"/>
          </ac:spMkLst>
        </pc:spChg>
        <pc:spChg chg="mod">
          <ac:chgData name="Geoffrey Crols" userId="f40ef30b-3ae9-44dc-b40e-58f768aaadbf" providerId="ADAL" clId="{3B2524D9-A086-43B1-903E-A61EBB2DCC3B}" dt="2020-05-06T13:40:41.610" v="475"/>
          <ac:spMkLst>
            <pc:docMk/>
            <pc:sldMk cId="2123593219" sldId="321"/>
            <ac:spMk id="7" creationId="{00000000-0000-0000-0000-000000000000}"/>
          </ac:spMkLst>
        </pc:spChg>
      </pc:sldChg>
      <pc:sldChg chg="modSp">
        <pc:chgData name="Geoffrey Crols" userId="f40ef30b-3ae9-44dc-b40e-58f768aaadbf" providerId="ADAL" clId="{3B2524D9-A086-43B1-903E-A61EBB2DCC3B}" dt="2020-05-06T13:40:44.928" v="476"/>
        <pc:sldMkLst>
          <pc:docMk/>
          <pc:sldMk cId="1969424072" sldId="322"/>
        </pc:sldMkLst>
        <pc:spChg chg="mod">
          <ac:chgData name="Geoffrey Crols" userId="f40ef30b-3ae9-44dc-b40e-58f768aaadbf" providerId="ADAL" clId="{3B2524D9-A086-43B1-903E-A61EBB2DCC3B}" dt="2020-05-06T13:40:44.928" v="476"/>
          <ac:spMkLst>
            <pc:docMk/>
            <pc:sldMk cId="1969424072" sldId="322"/>
            <ac:spMk id="7" creationId="{00000000-0000-0000-0000-000000000000}"/>
          </ac:spMkLst>
        </pc:spChg>
      </pc:sldChg>
      <pc:sldChg chg="modSp">
        <pc:chgData name="Geoffrey Crols" userId="f40ef30b-3ae9-44dc-b40e-58f768aaadbf" providerId="ADAL" clId="{3B2524D9-A086-43B1-903E-A61EBB2DCC3B}" dt="2020-05-06T13:40:54.201" v="483" actId="20577"/>
        <pc:sldMkLst>
          <pc:docMk/>
          <pc:sldMk cId="2385417321" sldId="323"/>
        </pc:sldMkLst>
        <pc:spChg chg="mod">
          <ac:chgData name="Geoffrey Crols" userId="f40ef30b-3ae9-44dc-b40e-58f768aaadbf" providerId="ADAL" clId="{3B2524D9-A086-43B1-903E-A61EBB2DCC3B}" dt="2020-05-06T13:40:54.201" v="483" actId="20577"/>
          <ac:spMkLst>
            <pc:docMk/>
            <pc:sldMk cId="2385417321" sldId="323"/>
            <ac:spMk id="7" creationId="{00000000-0000-0000-0000-000000000000}"/>
          </ac:spMkLst>
        </pc:spChg>
      </pc:sldChg>
      <pc:sldChg chg="modSp">
        <pc:chgData name="Geoffrey Crols" userId="f40ef30b-3ae9-44dc-b40e-58f768aaadbf" providerId="ADAL" clId="{3B2524D9-A086-43B1-903E-A61EBB2DCC3B}" dt="2020-05-06T13:41:12.177" v="491" actId="20577"/>
        <pc:sldMkLst>
          <pc:docMk/>
          <pc:sldMk cId="3239902027" sldId="324"/>
        </pc:sldMkLst>
        <pc:spChg chg="mod">
          <ac:chgData name="Geoffrey Crols" userId="f40ef30b-3ae9-44dc-b40e-58f768aaadbf" providerId="ADAL" clId="{3B2524D9-A086-43B1-903E-A61EBB2DCC3B}" dt="2020-05-06T13:41:12.177" v="491" actId="20577"/>
          <ac:spMkLst>
            <pc:docMk/>
            <pc:sldMk cId="3239902027" sldId="324"/>
            <ac:spMk id="7" creationId="{00000000-0000-0000-0000-000000000000}"/>
          </ac:spMkLst>
        </pc:spChg>
        <pc:spChg chg="mod">
          <ac:chgData name="Geoffrey Crols" userId="f40ef30b-3ae9-44dc-b40e-58f768aaadbf" providerId="ADAL" clId="{3B2524D9-A086-43B1-903E-A61EBB2DCC3B}" dt="2020-05-06T13:37:09.912" v="387" actId="6549"/>
          <ac:spMkLst>
            <pc:docMk/>
            <pc:sldMk cId="3239902027" sldId="324"/>
            <ac:spMk id="8" creationId="{00000000-0000-0000-0000-000000000000}"/>
          </ac:spMkLst>
        </pc:spChg>
      </pc:sldChg>
      <pc:sldChg chg="modSp">
        <pc:chgData name="Geoffrey Crols" userId="f40ef30b-3ae9-44dc-b40e-58f768aaadbf" providerId="ADAL" clId="{3B2524D9-A086-43B1-903E-A61EBB2DCC3B}" dt="2020-05-06T13:41:17.956" v="492"/>
        <pc:sldMkLst>
          <pc:docMk/>
          <pc:sldMk cId="1406442621" sldId="325"/>
        </pc:sldMkLst>
        <pc:spChg chg="mod">
          <ac:chgData name="Geoffrey Crols" userId="f40ef30b-3ae9-44dc-b40e-58f768aaadbf" providerId="ADAL" clId="{3B2524D9-A086-43B1-903E-A61EBB2DCC3B}" dt="2020-05-06T13:41:17.956" v="492"/>
          <ac:spMkLst>
            <pc:docMk/>
            <pc:sldMk cId="1406442621" sldId="325"/>
            <ac:spMk id="7" creationId="{00000000-0000-0000-0000-000000000000}"/>
          </ac:spMkLst>
        </pc:spChg>
        <pc:spChg chg="mod">
          <ac:chgData name="Geoffrey Crols" userId="f40ef30b-3ae9-44dc-b40e-58f768aaadbf" providerId="ADAL" clId="{3B2524D9-A086-43B1-903E-A61EBB2DCC3B}" dt="2020-05-04T15:19:11.906" v="140" actId="20577"/>
          <ac:spMkLst>
            <pc:docMk/>
            <pc:sldMk cId="1406442621" sldId="325"/>
            <ac:spMk id="8" creationId="{00000000-0000-0000-0000-000000000000}"/>
          </ac:spMkLst>
        </pc:spChg>
      </pc:sldChg>
      <pc:sldChg chg="modSp">
        <pc:chgData name="Geoffrey Crols" userId="f40ef30b-3ae9-44dc-b40e-58f768aaadbf" providerId="ADAL" clId="{3B2524D9-A086-43B1-903E-A61EBB2DCC3B}" dt="2020-05-06T13:41:20.801" v="493"/>
        <pc:sldMkLst>
          <pc:docMk/>
          <pc:sldMk cId="1945413968" sldId="326"/>
        </pc:sldMkLst>
        <pc:spChg chg="mod">
          <ac:chgData name="Geoffrey Crols" userId="f40ef30b-3ae9-44dc-b40e-58f768aaadbf" providerId="ADAL" clId="{3B2524D9-A086-43B1-903E-A61EBB2DCC3B}" dt="2020-05-06T13:41:20.801" v="493"/>
          <ac:spMkLst>
            <pc:docMk/>
            <pc:sldMk cId="1945413968" sldId="326"/>
            <ac:spMk id="7" creationId="{00000000-0000-0000-0000-000000000000}"/>
          </ac:spMkLst>
        </pc:spChg>
        <pc:spChg chg="mod">
          <ac:chgData name="Geoffrey Crols" userId="f40ef30b-3ae9-44dc-b40e-58f768aaadbf" providerId="ADAL" clId="{3B2524D9-A086-43B1-903E-A61EBB2DCC3B}" dt="2020-05-05T12:24:42.084" v="198" actId="255"/>
          <ac:spMkLst>
            <pc:docMk/>
            <pc:sldMk cId="1945413968" sldId="326"/>
            <ac:spMk id="8" creationId="{00000000-0000-0000-0000-000000000000}"/>
          </ac:spMkLst>
        </pc:spChg>
      </pc:sldChg>
      <pc:sldChg chg="modSp">
        <pc:chgData name="Geoffrey Crols" userId="f40ef30b-3ae9-44dc-b40e-58f768aaadbf" providerId="ADAL" clId="{3B2524D9-A086-43B1-903E-A61EBB2DCC3B}" dt="2020-05-06T13:41:24.131" v="494"/>
        <pc:sldMkLst>
          <pc:docMk/>
          <pc:sldMk cId="1808862672" sldId="327"/>
        </pc:sldMkLst>
        <pc:spChg chg="mod">
          <ac:chgData name="Geoffrey Crols" userId="f40ef30b-3ae9-44dc-b40e-58f768aaadbf" providerId="ADAL" clId="{3B2524D9-A086-43B1-903E-A61EBB2DCC3B}" dt="2020-05-06T13:41:24.131" v="494"/>
          <ac:spMkLst>
            <pc:docMk/>
            <pc:sldMk cId="1808862672" sldId="327"/>
            <ac:spMk id="7" creationId="{00000000-0000-0000-0000-000000000000}"/>
          </ac:spMkLst>
        </pc:spChg>
      </pc:sldChg>
      <pc:sldChg chg="modSp">
        <pc:chgData name="Geoffrey Crols" userId="f40ef30b-3ae9-44dc-b40e-58f768aaadbf" providerId="ADAL" clId="{3B2524D9-A086-43B1-903E-A61EBB2DCC3B}" dt="2020-05-06T13:21:25.180" v="274" actId="20577"/>
        <pc:sldMkLst>
          <pc:docMk/>
          <pc:sldMk cId="1860071130" sldId="331"/>
        </pc:sldMkLst>
        <pc:spChg chg="mod">
          <ac:chgData name="Geoffrey Crols" userId="f40ef30b-3ae9-44dc-b40e-58f768aaadbf" providerId="ADAL" clId="{3B2524D9-A086-43B1-903E-A61EBB2DCC3B}" dt="2020-05-06T13:21:25.180" v="274" actId="20577"/>
          <ac:spMkLst>
            <pc:docMk/>
            <pc:sldMk cId="1860071130" sldId="331"/>
            <ac:spMk id="8" creationId="{00000000-0000-0000-0000-000000000000}"/>
          </ac:spMkLst>
        </pc:spChg>
      </pc:sldChg>
      <pc:sldChg chg="modSp">
        <pc:chgData name="Geoffrey Crols" userId="f40ef30b-3ae9-44dc-b40e-58f768aaadbf" providerId="ADAL" clId="{3B2524D9-A086-43B1-903E-A61EBB2DCC3B}" dt="2020-05-04T15:22:43.140" v="145" actId="313"/>
        <pc:sldMkLst>
          <pc:docMk/>
          <pc:sldMk cId="3681257413" sldId="334"/>
        </pc:sldMkLst>
        <pc:spChg chg="mod">
          <ac:chgData name="Geoffrey Crols" userId="f40ef30b-3ae9-44dc-b40e-58f768aaadbf" providerId="ADAL" clId="{3B2524D9-A086-43B1-903E-A61EBB2DCC3B}" dt="2020-05-04T15:22:43.140" v="145" actId="313"/>
          <ac:spMkLst>
            <pc:docMk/>
            <pc:sldMk cId="3681257413" sldId="334"/>
            <ac:spMk id="9" creationId="{00000000-0000-0000-0000-000000000000}"/>
          </ac:spMkLst>
        </pc:spChg>
      </pc:sldChg>
      <pc:sldChg chg="modSp">
        <pc:chgData name="Geoffrey Crols" userId="f40ef30b-3ae9-44dc-b40e-58f768aaadbf" providerId="ADAL" clId="{3B2524D9-A086-43B1-903E-A61EBB2DCC3B}" dt="2020-05-05T12:27:02.676" v="206"/>
        <pc:sldMkLst>
          <pc:docMk/>
          <pc:sldMk cId="317443540" sldId="336"/>
        </pc:sldMkLst>
        <pc:spChg chg="mod">
          <ac:chgData name="Geoffrey Crols" userId="f40ef30b-3ae9-44dc-b40e-58f768aaadbf" providerId="ADAL" clId="{3B2524D9-A086-43B1-903E-A61EBB2DCC3B}" dt="2020-05-05T12:27:02.676" v="206"/>
          <ac:spMkLst>
            <pc:docMk/>
            <pc:sldMk cId="317443540" sldId="336"/>
            <ac:spMk id="9" creationId="{00000000-0000-0000-0000-000000000000}"/>
          </ac:spMkLst>
        </pc:spChg>
      </pc:sldChg>
      <pc:sldChg chg="modSp ord">
        <pc:chgData name="Geoffrey Crols" userId="f40ef30b-3ae9-44dc-b40e-58f768aaadbf" providerId="ADAL" clId="{3B2524D9-A086-43B1-903E-A61EBB2DCC3B}" dt="2020-05-06T13:34:11.178" v="373" actId="20577"/>
        <pc:sldMkLst>
          <pc:docMk/>
          <pc:sldMk cId="1046563878" sldId="338"/>
        </pc:sldMkLst>
        <pc:spChg chg="mod">
          <ac:chgData name="Geoffrey Crols" userId="f40ef30b-3ae9-44dc-b40e-58f768aaadbf" providerId="ADAL" clId="{3B2524D9-A086-43B1-903E-A61EBB2DCC3B}" dt="2020-05-06T13:34:11.178" v="373" actId="20577"/>
          <ac:spMkLst>
            <pc:docMk/>
            <pc:sldMk cId="1046563878" sldId="338"/>
            <ac:spMk id="7" creationId="{00000000-0000-0000-0000-000000000000}"/>
          </ac:spMkLst>
        </pc:spChg>
      </pc:sldChg>
      <pc:sldChg chg="addSp modSp ord">
        <pc:chgData name="Geoffrey Crols" userId="f40ef30b-3ae9-44dc-b40e-58f768aaadbf" providerId="ADAL" clId="{3B2524D9-A086-43B1-903E-A61EBB2DCC3B}" dt="2020-05-06T13:34:50.667" v="384" actId="1076"/>
        <pc:sldMkLst>
          <pc:docMk/>
          <pc:sldMk cId="1371794641" sldId="339"/>
        </pc:sldMkLst>
        <pc:spChg chg="mod">
          <ac:chgData name="Geoffrey Crols" userId="f40ef30b-3ae9-44dc-b40e-58f768aaadbf" providerId="ADAL" clId="{3B2524D9-A086-43B1-903E-A61EBB2DCC3B}" dt="2020-05-06T13:33:50.678" v="352" actId="20577"/>
          <ac:spMkLst>
            <pc:docMk/>
            <pc:sldMk cId="1371794641" sldId="339"/>
            <ac:spMk id="6" creationId="{00000000-0000-0000-0000-000000000000}"/>
          </ac:spMkLst>
        </pc:spChg>
        <pc:picChg chg="add mod">
          <ac:chgData name="Geoffrey Crols" userId="f40ef30b-3ae9-44dc-b40e-58f768aaadbf" providerId="ADAL" clId="{3B2524D9-A086-43B1-903E-A61EBB2DCC3B}" dt="2020-05-06T13:34:50.667" v="384" actId="1076"/>
          <ac:picMkLst>
            <pc:docMk/>
            <pc:sldMk cId="1371794641" sldId="339"/>
            <ac:picMk id="7" creationId="{31DFB565-ACE6-4E63-9ABC-9D7FB88F46EB}"/>
          </ac:picMkLst>
        </pc:picChg>
      </pc:sldChg>
      <pc:sldChg chg="modSp ord">
        <pc:chgData name="Geoffrey Crols" userId="f40ef30b-3ae9-44dc-b40e-58f768aaadbf" providerId="ADAL" clId="{3B2524D9-A086-43B1-903E-A61EBB2DCC3B}" dt="2020-05-06T13:33:56.919" v="359" actId="20577"/>
        <pc:sldMkLst>
          <pc:docMk/>
          <pc:sldMk cId="3582568847" sldId="340"/>
        </pc:sldMkLst>
        <pc:spChg chg="mod">
          <ac:chgData name="Geoffrey Crols" userId="f40ef30b-3ae9-44dc-b40e-58f768aaadbf" providerId="ADAL" clId="{3B2524D9-A086-43B1-903E-A61EBB2DCC3B}" dt="2020-05-06T13:33:56.919" v="359" actId="20577"/>
          <ac:spMkLst>
            <pc:docMk/>
            <pc:sldMk cId="3582568847" sldId="340"/>
            <ac:spMk id="6" creationId="{00000000-0000-0000-0000-000000000000}"/>
          </ac:spMkLst>
        </pc:spChg>
      </pc:sldChg>
      <pc:sldChg chg="modSp">
        <pc:chgData name="Geoffrey Crols" userId="f40ef30b-3ae9-44dc-b40e-58f768aaadbf" providerId="ADAL" clId="{3B2524D9-A086-43B1-903E-A61EBB2DCC3B}" dt="2020-05-06T13:34:03.248" v="366" actId="20577"/>
        <pc:sldMkLst>
          <pc:docMk/>
          <pc:sldMk cId="1602652323" sldId="341"/>
        </pc:sldMkLst>
        <pc:spChg chg="mod">
          <ac:chgData name="Geoffrey Crols" userId="f40ef30b-3ae9-44dc-b40e-58f768aaadbf" providerId="ADAL" clId="{3B2524D9-A086-43B1-903E-A61EBB2DCC3B}" dt="2020-05-06T13:34:03.248" v="366" actId="20577"/>
          <ac:spMkLst>
            <pc:docMk/>
            <pc:sldMk cId="1602652323" sldId="341"/>
            <ac:spMk id="6" creationId="{00000000-0000-0000-0000-000000000000}"/>
          </ac:spMkLst>
        </pc:spChg>
        <pc:spChg chg="mod">
          <ac:chgData name="Geoffrey Crols" userId="f40ef30b-3ae9-44dc-b40e-58f768aaadbf" providerId="ADAL" clId="{3B2524D9-A086-43B1-903E-A61EBB2DCC3B}" dt="2020-05-06T13:33:13.402" v="340" actId="1076"/>
          <ac:spMkLst>
            <pc:docMk/>
            <pc:sldMk cId="1602652323" sldId="341"/>
            <ac:spMk id="8" creationId="{00000000-0000-0000-0000-000000000000}"/>
          </ac:spMkLst>
        </pc:spChg>
      </pc:sldChg>
      <pc:sldChg chg="modSp">
        <pc:chgData name="Geoffrey Crols" userId="f40ef30b-3ae9-44dc-b40e-58f768aaadbf" providerId="ADAL" clId="{3B2524D9-A086-43B1-903E-A61EBB2DCC3B}" dt="2020-05-06T13:34:21.219" v="380" actId="20577"/>
        <pc:sldMkLst>
          <pc:docMk/>
          <pc:sldMk cId="1771547282" sldId="342"/>
        </pc:sldMkLst>
        <pc:spChg chg="mod">
          <ac:chgData name="Geoffrey Crols" userId="f40ef30b-3ae9-44dc-b40e-58f768aaadbf" providerId="ADAL" clId="{3B2524D9-A086-43B1-903E-A61EBB2DCC3B}" dt="2020-05-06T13:34:21.219" v="380" actId="20577"/>
          <ac:spMkLst>
            <pc:docMk/>
            <pc:sldMk cId="1771547282" sldId="342"/>
            <ac:spMk id="7" creationId="{00000000-0000-0000-0000-000000000000}"/>
          </ac:spMkLst>
        </pc:spChg>
      </pc:sldChg>
      <pc:sldChg chg="ord">
        <pc:chgData name="Geoffrey Crols" userId="f40ef30b-3ae9-44dc-b40e-58f768aaadbf" providerId="ADAL" clId="{3B2524D9-A086-43B1-903E-A61EBB2DCC3B}" dt="2020-05-06T13:34:28.199" v="381"/>
        <pc:sldMkLst>
          <pc:docMk/>
          <pc:sldMk cId="1488305055" sldId="343"/>
        </pc:sldMkLst>
      </pc:sldChg>
      <pc:sldChg chg="addSp">
        <pc:chgData name="Geoffrey Crols" userId="f40ef30b-3ae9-44dc-b40e-58f768aaadbf" providerId="ADAL" clId="{3B2524D9-A086-43B1-903E-A61EBB2DCC3B}" dt="2020-05-06T13:34:56.639" v="385"/>
        <pc:sldMkLst>
          <pc:docMk/>
          <pc:sldMk cId="3879552742" sldId="344"/>
        </pc:sldMkLst>
        <pc:picChg chg="add">
          <ac:chgData name="Geoffrey Crols" userId="f40ef30b-3ae9-44dc-b40e-58f768aaadbf" providerId="ADAL" clId="{3B2524D9-A086-43B1-903E-A61EBB2DCC3B}" dt="2020-05-06T13:34:56.639" v="385"/>
          <ac:picMkLst>
            <pc:docMk/>
            <pc:sldMk cId="3879552742" sldId="344"/>
            <ac:picMk id="6" creationId="{FD70F757-D1F3-4C23-BE61-37F04554C243}"/>
          </ac:picMkLst>
        </pc:picChg>
      </pc:sldChg>
      <pc:sldChg chg="modSp">
        <pc:chgData name="Geoffrey Crols" userId="f40ef30b-3ae9-44dc-b40e-58f768aaadbf" providerId="ADAL" clId="{3B2524D9-A086-43B1-903E-A61EBB2DCC3B}" dt="2020-05-06T13:23:13.379" v="282" actId="20577"/>
        <pc:sldMkLst>
          <pc:docMk/>
          <pc:sldMk cId="2792288085" sldId="346"/>
        </pc:sldMkLst>
        <pc:spChg chg="mod">
          <ac:chgData name="Geoffrey Crols" userId="f40ef30b-3ae9-44dc-b40e-58f768aaadbf" providerId="ADAL" clId="{3B2524D9-A086-43B1-903E-A61EBB2DCC3B}" dt="2020-05-06T13:23:13.379" v="282" actId="20577"/>
          <ac:spMkLst>
            <pc:docMk/>
            <pc:sldMk cId="2792288085" sldId="346"/>
            <ac:spMk id="8" creationId="{00000000-0000-0000-0000-000000000000}"/>
          </ac:spMkLst>
        </pc:spChg>
      </pc:sldChg>
      <pc:sldChg chg="modSp">
        <pc:chgData name="Geoffrey Crols" userId="f40ef30b-3ae9-44dc-b40e-58f768aaadbf" providerId="ADAL" clId="{3B2524D9-A086-43B1-903E-A61EBB2DCC3B}" dt="2020-05-06T13:27:37.161" v="306"/>
        <pc:sldMkLst>
          <pc:docMk/>
          <pc:sldMk cId="3255192912" sldId="350"/>
        </pc:sldMkLst>
        <pc:spChg chg="mod">
          <ac:chgData name="Geoffrey Crols" userId="f40ef30b-3ae9-44dc-b40e-58f768aaadbf" providerId="ADAL" clId="{3B2524D9-A086-43B1-903E-A61EBB2DCC3B}" dt="2020-05-06T13:27:37.161" v="306"/>
          <ac:spMkLst>
            <pc:docMk/>
            <pc:sldMk cId="3255192912" sldId="350"/>
            <ac:spMk id="8" creationId="{00000000-0000-0000-0000-000000000000}"/>
          </ac:spMkLst>
        </pc:spChg>
      </pc:sldChg>
      <pc:sldChg chg="delSp">
        <pc:chgData name="Geoffrey Crols" userId="f40ef30b-3ae9-44dc-b40e-58f768aaadbf" providerId="ADAL" clId="{3B2524D9-A086-43B1-903E-A61EBB2DCC3B}" dt="2020-05-06T13:26:10.459" v="293" actId="478"/>
        <pc:sldMkLst>
          <pc:docMk/>
          <pc:sldMk cId="794642390" sldId="352"/>
        </pc:sldMkLst>
        <pc:spChg chg="del">
          <ac:chgData name="Geoffrey Crols" userId="f40ef30b-3ae9-44dc-b40e-58f768aaadbf" providerId="ADAL" clId="{3B2524D9-A086-43B1-903E-A61EBB2DCC3B}" dt="2020-05-06T13:26:10.459" v="293" actId="478"/>
          <ac:spMkLst>
            <pc:docMk/>
            <pc:sldMk cId="794642390" sldId="352"/>
            <ac:spMk id="2" creationId="{00000000-0000-0000-0000-000000000000}"/>
          </ac:spMkLst>
        </pc:spChg>
      </pc:sldChg>
      <pc:sldChg chg="modSp">
        <pc:chgData name="Geoffrey Crols" userId="f40ef30b-3ae9-44dc-b40e-58f768aaadbf" providerId="ADAL" clId="{3B2524D9-A086-43B1-903E-A61EBB2DCC3B}" dt="2020-05-06T13:29:12.794" v="318" actId="20577"/>
        <pc:sldMkLst>
          <pc:docMk/>
          <pc:sldMk cId="4001521208" sldId="353"/>
        </pc:sldMkLst>
        <pc:spChg chg="mod">
          <ac:chgData name="Geoffrey Crols" userId="f40ef30b-3ae9-44dc-b40e-58f768aaadbf" providerId="ADAL" clId="{3B2524D9-A086-43B1-903E-A61EBB2DCC3B}" dt="2020-05-06T13:29:12.794" v="318" actId="20577"/>
          <ac:spMkLst>
            <pc:docMk/>
            <pc:sldMk cId="4001521208" sldId="353"/>
            <ac:spMk id="8" creationId="{00000000-0000-0000-0000-000000000000}"/>
          </ac:spMkLst>
        </pc:spChg>
      </pc:sldChg>
      <pc:sldChg chg="modSp">
        <pc:chgData name="Geoffrey Crols" userId="f40ef30b-3ae9-44dc-b40e-58f768aaadbf" providerId="ADAL" clId="{3B2524D9-A086-43B1-903E-A61EBB2DCC3B}" dt="2020-05-04T15:24:54.260" v="146"/>
        <pc:sldMkLst>
          <pc:docMk/>
          <pc:sldMk cId="2434956615" sldId="355"/>
        </pc:sldMkLst>
        <pc:graphicFrameChg chg="mod">
          <ac:chgData name="Geoffrey Crols" userId="f40ef30b-3ae9-44dc-b40e-58f768aaadbf" providerId="ADAL" clId="{3B2524D9-A086-43B1-903E-A61EBB2DCC3B}" dt="2020-05-04T15:24:54.260" v="146"/>
          <ac:graphicFrameMkLst>
            <pc:docMk/>
            <pc:sldMk cId="2434956615" sldId="355"/>
            <ac:graphicFrameMk id="8" creationId="{00000000-0000-0000-0000-000000000000}"/>
          </ac:graphicFrameMkLst>
        </pc:graphicFrameChg>
      </pc:sldChg>
      <pc:sldChg chg="delSp">
        <pc:chgData name="Geoffrey Crols" userId="f40ef30b-3ae9-44dc-b40e-58f768aaadbf" providerId="ADAL" clId="{3B2524D9-A086-43B1-903E-A61EBB2DCC3B}" dt="2020-05-06T13:29:54.607" v="319" actId="478"/>
        <pc:sldMkLst>
          <pc:docMk/>
          <pc:sldMk cId="2982190587" sldId="359"/>
        </pc:sldMkLst>
        <pc:spChg chg="del">
          <ac:chgData name="Geoffrey Crols" userId="f40ef30b-3ae9-44dc-b40e-58f768aaadbf" providerId="ADAL" clId="{3B2524D9-A086-43B1-903E-A61EBB2DCC3B}" dt="2020-05-06T13:29:54.607" v="319" actId="478"/>
          <ac:spMkLst>
            <pc:docMk/>
            <pc:sldMk cId="2982190587" sldId="359"/>
            <ac:spMk id="2" creationId="{00000000-0000-0000-0000-000000000000}"/>
          </ac:spMkLst>
        </pc:spChg>
      </pc:sldChg>
      <pc:sldChg chg="modSp">
        <pc:chgData name="Geoffrey Crols" userId="f40ef30b-3ae9-44dc-b40e-58f768aaadbf" providerId="ADAL" clId="{3B2524D9-A086-43B1-903E-A61EBB2DCC3B}" dt="2020-05-06T13:31:11.849" v="333" actId="20577"/>
        <pc:sldMkLst>
          <pc:docMk/>
          <pc:sldMk cId="1160268574" sldId="361"/>
        </pc:sldMkLst>
        <pc:spChg chg="mod">
          <ac:chgData name="Geoffrey Crols" userId="f40ef30b-3ae9-44dc-b40e-58f768aaadbf" providerId="ADAL" clId="{3B2524D9-A086-43B1-903E-A61EBB2DCC3B}" dt="2020-05-06T13:31:11.849" v="333" actId="20577"/>
          <ac:spMkLst>
            <pc:docMk/>
            <pc:sldMk cId="1160268574" sldId="361"/>
            <ac:spMk id="7" creationId="{00000000-0000-0000-0000-000000000000}"/>
          </ac:spMkLst>
        </pc:spChg>
      </pc:sldChg>
      <pc:sldChg chg="delSp">
        <pc:chgData name="Geoffrey Crols" userId="f40ef30b-3ae9-44dc-b40e-58f768aaadbf" providerId="ADAL" clId="{3B2524D9-A086-43B1-903E-A61EBB2DCC3B}" dt="2020-05-06T13:35:45.345" v="386" actId="478"/>
        <pc:sldMkLst>
          <pc:docMk/>
          <pc:sldMk cId="1910135595" sldId="366"/>
        </pc:sldMkLst>
        <pc:spChg chg="del">
          <ac:chgData name="Geoffrey Crols" userId="f40ef30b-3ae9-44dc-b40e-58f768aaadbf" providerId="ADAL" clId="{3B2524D9-A086-43B1-903E-A61EBB2DCC3B}" dt="2020-05-06T13:35:45.345" v="386" actId="478"/>
          <ac:spMkLst>
            <pc:docMk/>
            <pc:sldMk cId="1910135595" sldId="366"/>
            <ac:spMk id="2" creationId="{00000000-0000-0000-0000-000000000000}"/>
          </ac:spMkLst>
        </pc:spChg>
      </pc:sldChg>
      <pc:sldChg chg="addSp delSp modSp">
        <pc:chgData name="Geoffrey Crols" userId="f40ef30b-3ae9-44dc-b40e-58f768aaadbf" providerId="ADAL" clId="{3B2524D9-A086-43B1-903E-A61EBB2DCC3B}" dt="2020-05-04T14:21:18.791" v="22" actId="207"/>
        <pc:sldMkLst>
          <pc:docMk/>
          <pc:sldMk cId="547067660" sldId="373"/>
        </pc:sldMkLst>
        <pc:spChg chg="mod">
          <ac:chgData name="Geoffrey Crols" userId="f40ef30b-3ae9-44dc-b40e-58f768aaadbf" providerId="ADAL" clId="{3B2524D9-A086-43B1-903E-A61EBB2DCC3B}" dt="2020-05-04T14:21:18.791" v="22" actId="207"/>
          <ac:spMkLst>
            <pc:docMk/>
            <pc:sldMk cId="547067660" sldId="373"/>
            <ac:spMk id="13" creationId="{00000000-0000-0000-0000-000000000000}"/>
          </ac:spMkLst>
        </pc:spChg>
        <pc:picChg chg="del">
          <ac:chgData name="Geoffrey Crols" userId="f40ef30b-3ae9-44dc-b40e-58f768aaadbf" providerId="ADAL" clId="{3B2524D9-A086-43B1-903E-A61EBB2DCC3B}" dt="2020-05-04T14:20:55.667" v="19" actId="478"/>
          <ac:picMkLst>
            <pc:docMk/>
            <pc:sldMk cId="547067660" sldId="373"/>
            <ac:picMk id="16" creationId="{00000000-0000-0000-0000-000000000000}"/>
          </ac:picMkLst>
        </pc:picChg>
        <pc:picChg chg="add ord">
          <ac:chgData name="Geoffrey Crols" userId="f40ef30b-3ae9-44dc-b40e-58f768aaadbf" providerId="ADAL" clId="{3B2524D9-A086-43B1-903E-A61EBB2DCC3B}" dt="2020-05-04T14:20:59.831" v="21" actId="167"/>
          <ac:picMkLst>
            <pc:docMk/>
            <pc:sldMk cId="547067660" sldId="373"/>
            <ac:picMk id="27" creationId="{7F91416B-E7E6-4E38-B892-F233EE49F7AD}"/>
          </ac:picMkLst>
        </pc:picChg>
      </pc:sldChg>
      <pc:sldChg chg="modSp">
        <pc:chgData name="Geoffrey Crols" userId="f40ef30b-3ae9-44dc-b40e-58f768aaadbf" providerId="ADAL" clId="{3B2524D9-A086-43B1-903E-A61EBB2DCC3B}" dt="2020-05-06T13:30:47.222" v="321" actId="207"/>
        <pc:sldMkLst>
          <pc:docMk/>
          <pc:sldMk cId="1268874540" sldId="379"/>
        </pc:sldMkLst>
        <pc:spChg chg="mod">
          <ac:chgData name="Geoffrey Crols" userId="f40ef30b-3ae9-44dc-b40e-58f768aaadbf" providerId="ADAL" clId="{3B2524D9-A086-43B1-903E-A61EBB2DCC3B}" dt="2020-05-06T13:30:47.222" v="321" actId="207"/>
          <ac:spMkLst>
            <pc:docMk/>
            <pc:sldMk cId="1268874540" sldId="379"/>
            <ac:spMk id="17" creationId="{C102120E-7871-4604-BD27-124F6FFCD07A}"/>
          </ac:spMkLst>
        </pc:spChg>
      </pc:sldChg>
      <pc:sldChg chg="addSp delSp modSp add">
        <pc:chgData name="Geoffrey Crols" userId="f40ef30b-3ae9-44dc-b40e-58f768aaadbf" providerId="ADAL" clId="{3B2524D9-A086-43B1-903E-A61EBB2DCC3B}" dt="2020-05-06T13:32:08.213" v="337"/>
        <pc:sldMkLst>
          <pc:docMk/>
          <pc:sldMk cId="3798246613" sldId="380"/>
        </pc:sldMkLst>
        <pc:spChg chg="add del mod">
          <ac:chgData name="Geoffrey Crols" userId="f40ef30b-3ae9-44dc-b40e-58f768aaadbf" providerId="ADAL" clId="{3B2524D9-A086-43B1-903E-A61EBB2DCC3B}" dt="2020-05-06T13:31:24.243" v="335" actId="478"/>
          <ac:spMkLst>
            <pc:docMk/>
            <pc:sldMk cId="3798246613" sldId="380"/>
            <ac:spMk id="3" creationId="{079E14BA-6BCD-48FE-81A0-6BD88C0C6BAB}"/>
          </ac:spMkLst>
        </pc:spChg>
        <pc:spChg chg="mod">
          <ac:chgData name="Geoffrey Crols" userId="f40ef30b-3ae9-44dc-b40e-58f768aaadbf" providerId="ADAL" clId="{3B2524D9-A086-43B1-903E-A61EBB2DCC3B}" dt="2020-05-06T13:30:58.229" v="327" actId="20577"/>
          <ac:spMkLst>
            <pc:docMk/>
            <pc:sldMk cId="3798246613" sldId="380"/>
            <ac:spMk id="7" creationId="{00000000-0000-0000-0000-000000000000}"/>
          </ac:spMkLst>
        </pc:spChg>
        <pc:picChg chg="del">
          <ac:chgData name="Geoffrey Crols" userId="f40ef30b-3ae9-44dc-b40e-58f768aaadbf" providerId="ADAL" clId="{3B2524D9-A086-43B1-903E-A61EBB2DCC3B}" dt="2020-05-06T13:31:25.515" v="336" actId="478"/>
          <ac:picMkLst>
            <pc:docMk/>
            <pc:sldMk cId="3798246613" sldId="380"/>
            <ac:picMk id="6" creationId="{00000000-0000-0000-0000-000000000000}"/>
          </ac:picMkLst>
        </pc:picChg>
        <pc:picChg chg="del">
          <ac:chgData name="Geoffrey Crols" userId="f40ef30b-3ae9-44dc-b40e-58f768aaadbf" providerId="ADAL" clId="{3B2524D9-A086-43B1-903E-A61EBB2DCC3B}" dt="2020-05-06T13:31:20.693" v="334" actId="478"/>
          <ac:picMkLst>
            <pc:docMk/>
            <pc:sldMk cId="3798246613" sldId="380"/>
            <ac:picMk id="8" creationId="{00000000-0000-0000-0000-000000000000}"/>
          </ac:picMkLst>
        </pc:picChg>
        <pc:picChg chg="add">
          <ac:chgData name="Geoffrey Crols" userId="f40ef30b-3ae9-44dc-b40e-58f768aaadbf" providerId="ADAL" clId="{3B2524D9-A086-43B1-903E-A61EBB2DCC3B}" dt="2020-05-06T13:32:08.213" v="337"/>
          <ac:picMkLst>
            <pc:docMk/>
            <pc:sldMk cId="3798246613" sldId="380"/>
            <ac:picMk id="3074" creationId="{366AF91D-EB5E-4F29-9409-3D6CD23A1C21}"/>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12" Type="http://schemas.openxmlformats.org/officeDocument/2006/relationships/image" Target="../media/image101.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11" Type="http://schemas.openxmlformats.org/officeDocument/2006/relationships/image" Target="../media/image100.wmf"/><Relationship Id="rId5" Type="http://schemas.openxmlformats.org/officeDocument/2006/relationships/image" Target="../media/image94.wmf"/><Relationship Id="rId10" Type="http://schemas.openxmlformats.org/officeDocument/2006/relationships/image" Target="../media/image99.wmf"/><Relationship Id="rId4" Type="http://schemas.openxmlformats.org/officeDocument/2006/relationships/image" Target="../media/image93.wmf"/><Relationship Id="rId9" Type="http://schemas.openxmlformats.org/officeDocument/2006/relationships/image" Target="../media/image9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Pluto Sans DPD PPT Light" panose="02000000000000000000" pitchFamily="2" charset="0"/>
            </a:endParaRPr>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3CA8B7-D0AB-4A5C-94AD-8ADB1D7812D5}" type="datetimeFigureOut">
              <a:rPr lang="de-DE" smtClean="0">
                <a:latin typeface="Pluto Sans DPD PPT Light" panose="02000000000000000000" pitchFamily="2" charset="0"/>
              </a:rPr>
              <a:t>06.05.2020</a:t>
            </a:fld>
            <a:endParaRPr lang="de-DE" dirty="0">
              <a:latin typeface="Pluto Sans DPD PPT Light" panose="02000000000000000000" pitchFamily="2" charset="0"/>
            </a:endParaRP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Pluto Sans DPD PPT Light"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10FDDD-0370-4F35-B3CC-C575C3F800F9}" type="slidenum">
              <a:rPr lang="de-DE" smtClean="0">
                <a:latin typeface="Pluto Sans DPD PPT Light" panose="02000000000000000000" pitchFamily="2" charset="0"/>
              </a:rPr>
              <a:t>‹#›</a:t>
            </a:fld>
            <a:endParaRPr lang="de-DE" dirty="0">
              <a:latin typeface="Pluto Sans DPD PPT Light" panose="02000000000000000000" pitchFamily="2" charset="0"/>
            </a:endParaRPr>
          </a:p>
        </p:txBody>
      </p:sp>
    </p:spTree>
    <p:extLst>
      <p:ext uri="{BB962C8B-B14F-4D97-AF65-F5344CB8AC3E}">
        <p14:creationId xmlns:p14="http://schemas.microsoft.com/office/powerpoint/2010/main" val="2948288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luto Sans DPD PPT Light" panose="02000000000000000000"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luto Sans DPD PPT Light" panose="02000000000000000000" pitchFamily="2" charset="0"/>
              </a:defRPr>
            </a:lvl1pPr>
          </a:lstStyle>
          <a:p>
            <a:fld id="{4924D3E6-C806-42E8-9A0D-B854C17CD533}" type="datetimeFigureOut">
              <a:rPr lang="de-DE" smtClean="0"/>
              <a:pPr/>
              <a:t>06.05.2020</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luto Sans DPD PPT Light" panose="02000000000000000000" pitchFamily="2"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luto Sans DPD PPT Light" panose="02000000000000000000" pitchFamily="2" charset="0"/>
              </a:defRPr>
            </a:lvl1pPr>
          </a:lstStyle>
          <a:p>
            <a:fld id="{E28010FA-6E5D-4694-B29F-BC10374C2CAE}" type="slidenum">
              <a:rPr lang="de-DE" smtClean="0"/>
              <a:pPr/>
              <a:t>‹#›</a:t>
            </a:fld>
            <a:endParaRPr lang="de-DE" dirty="0"/>
          </a:p>
        </p:txBody>
      </p:sp>
    </p:spTree>
    <p:extLst>
      <p:ext uri="{BB962C8B-B14F-4D97-AF65-F5344CB8AC3E}">
        <p14:creationId xmlns:p14="http://schemas.microsoft.com/office/powerpoint/2010/main" val="287918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luto Sans DPD PPT Light" panose="02000000000000000000" pitchFamily="2" charset="0"/>
        <a:ea typeface="+mn-ea"/>
        <a:cs typeface="+mn-cs"/>
      </a:defRPr>
    </a:lvl1pPr>
    <a:lvl2pPr marL="457200" algn="l" defTabSz="914400" rtl="0" eaLnBrk="1" latinLnBrk="0" hangingPunct="1">
      <a:defRPr sz="1200" kern="1200">
        <a:solidFill>
          <a:schemeClr val="tx1"/>
        </a:solidFill>
        <a:latin typeface="Pluto Sans DPD PPT Light" panose="02000000000000000000" pitchFamily="2" charset="0"/>
        <a:ea typeface="+mn-ea"/>
        <a:cs typeface="+mn-cs"/>
      </a:defRPr>
    </a:lvl2pPr>
    <a:lvl3pPr marL="914400" algn="l" defTabSz="914400" rtl="0" eaLnBrk="1" latinLnBrk="0" hangingPunct="1">
      <a:defRPr sz="1200" kern="1200">
        <a:solidFill>
          <a:schemeClr val="tx1"/>
        </a:solidFill>
        <a:latin typeface="Pluto Sans DPD PPT Light" panose="02000000000000000000" pitchFamily="2" charset="0"/>
        <a:ea typeface="+mn-ea"/>
        <a:cs typeface="+mn-cs"/>
      </a:defRPr>
    </a:lvl3pPr>
    <a:lvl4pPr marL="1371600" algn="l" defTabSz="914400" rtl="0" eaLnBrk="1" latinLnBrk="0" hangingPunct="1">
      <a:defRPr sz="1200" kern="1200">
        <a:solidFill>
          <a:schemeClr val="tx1"/>
        </a:solidFill>
        <a:latin typeface="Pluto Sans DPD PPT Light" panose="02000000000000000000" pitchFamily="2" charset="0"/>
        <a:ea typeface="+mn-ea"/>
        <a:cs typeface="+mn-cs"/>
      </a:defRPr>
    </a:lvl4pPr>
    <a:lvl5pPr marL="1828800" algn="l" defTabSz="914400" rtl="0" eaLnBrk="1" latinLnBrk="0" hangingPunct="1">
      <a:defRPr sz="1200" kern="1200">
        <a:solidFill>
          <a:schemeClr val="tx1"/>
        </a:solidFill>
        <a:latin typeface="Pluto Sans DPD PPT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801914-21A5-4B2C-9FDA-0818960F41DA}" type="slidenum">
              <a:rPr lang="en-GB" smtClean="0"/>
              <a:t>82</a:t>
            </a:fld>
            <a:endParaRPr lang="en-GB"/>
          </a:p>
        </p:txBody>
      </p:sp>
    </p:spTree>
    <p:extLst>
      <p:ext uri="{BB962C8B-B14F-4D97-AF65-F5344CB8AC3E}">
        <p14:creationId xmlns:p14="http://schemas.microsoft.com/office/powerpoint/2010/main" val="2369586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_DPDgroup_redgraphic">
    <p:bg>
      <p:bgPr>
        <a:solidFill>
          <a:schemeClr val="bg1"/>
        </a:solidFill>
        <a:effectLst/>
      </p:bgPr>
    </p:bg>
    <p:spTree>
      <p:nvGrpSpPr>
        <p:cNvPr id="1" name=""/>
        <p:cNvGrpSpPr/>
        <p:nvPr/>
      </p:nvGrpSpPr>
      <p:grpSpPr>
        <a:xfrm>
          <a:off x="0" y="0"/>
          <a:ext cx="0" cy="0"/>
          <a:chOff x="0" y="0"/>
          <a:chExt cx="0" cy="0"/>
        </a:xfrm>
      </p:grpSpPr>
      <p:sp>
        <p:nvSpPr>
          <p:cNvPr id="19" name="Freeform 9"/>
          <p:cNvSpPr>
            <a:spLocks/>
          </p:cNvSpPr>
          <p:nvPr userDrawn="1"/>
        </p:nvSpPr>
        <p:spPr bwMode="black">
          <a:xfrm>
            <a:off x="8166092" y="-1025257"/>
            <a:ext cx="5322731" cy="620200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adFill flip="none" rotWithShape="1">
            <a:gsLst>
              <a:gs pos="0">
                <a:srgbClr val="A91D37"/>
              </a:gs>
              <a:gs pos="100000">
                <a:srgbClr val="DC1E32"/>
              </a:gs>
            </a:gsLst>
            <a:path path="circle">
              <a:fillToRect t="100000" r="100000"/>
            </a:path>
            <a:tileRect l="-100000" b="-100000"/>
          </a:gradFill>
          <a:ln>
            <a:noFill/>
          </a:ln>
        </p:spPr>
        <p:txBody>
          <a:bodyPr vert="horz" wrap="square" lIns="121920" tIns="60960" rIns="121920" bIns="60960" numCol="1" anchor="t" anchorCtr="0" compatLnSpc="1">
            <a:prstTxWarp prst="textNoShape">
              <a:avLst/>
            </a:prstTxWarp>
          </a:bodyPr>
          <a:lstStyle/>
          <a:p>
            <a:endParaRPr lang="en-GB" sz="2400" noProof="0">
              <a:latin typeface="Pluto Sans DPD PPT Light" panose="02000000000000000000" pitchFamily="2" charset="0"/>
            </a:endParaRPr>
          </a:p>
        </p:txBody>
      </p:sp>
      <p:sp>
        <p:nvSpPr>
          <p:cNvPr id="22"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3" name="Subtitle 2"/>
          <p:cNvSpPr>
            <a:spLocks noGrp="1"/>
          </p:cNvSpPr>
          <p:nvPr>
            <p:ph type="subTitle" idx="1" hasCustomPrompt="1"/>
          </p:nvPr>
        </p:nvSpPr>
        <p:spPr>
          <a:xfrm>
            <a:off x="476247" y="4337369"/>
            <a:ext cx="6887736" cy="1869059"/>
          </a:xfrm>
          <a:prstGeom prst="rect">
            <a:avLst/>
          </a:prstGeom>
        </p:spPr>
        <p:txBody>
          <a:bodyPr lIns="0">
            <a:noAutofit/>
          </a:bodyPr>
          <a:lstStyle>
            <a:lvl1pPr marL="0" indent="0" algn="l">
              <a:spcBef>
                <a:spcPts val="0"/>
              </a:spcBef>
              <a:spcAft>
                <a:spcPts val="0"/>
              </a:spcAft>
              <a:buNone/>
              <a:defRPr sz="1600">
                <a:solidFill>
                  <a:srgbClr val="808285"/>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a:t>Date / Place</a:t>
            </a:r>
          </a:p>
        </p:txBody>
      </p:sp>
      <p:sp>
        <p:nvSpPr>
          <p:cNvPr id="10" name="Text Placeholder 8">
            <a:extLst>
              <a:ext uri="{FF2B5EF4-FFF2-40B4-BE49-F238E27FC236}">
                <a16:creationId xmlns:a16="http://schemas.microsoft.com/office/drawing/2014/main" id="{2AB1092E-7527-414F-A0DF-6212FDF21423}"/>
              </a:ext>
            </a:extLst>
          </p:cNvPr>
          <p:cNvSpPr>
            <a:spLocks noGrp="1"/>
          </p:cNvSpPr>
          <p:nvPr>
            <p:ph type="body" sz="quarter" idx="13" hasCustomPrompt="1"/>
          </p:nvPr>
        </p:nvSpPr>
        <p:spPr>
          <a:xfrm>
            <a:off x="476247" y="2838450"/>
            <a:ext cx="6887736" cy="1314533"/>
          </a:xfrm>
          <a:prstGeom prst="rect">
            <a:avLst/>
          </a:prstGeom>
        </p:spPr>
        <p:txBody>
          <a:bodyPr lIns="0">
            <a:noAutofit/>
          </a:bodyPr>
          <a:lstStyle>
            <a:lvl1pPr marL="0" indent="0">
              <a:spcBef>
                <a:spcPts val="0"/>
              </a:spcBef>
              <a:spcAft>
                <a:spcPts val="0"/>
              </a:spcAft>
              <a:buNone/>
              <a:defRPr sz="2400">
                <a:solidFill>
                  <a:schemeClr val="tx1"/>
                </a:solidFill>
                <a:latin typeface="+mn-lt"/>
              </a:defRPr>
            </a:lvl1pPr>
          </a:lstStyle>
          <a:p>
            <a:pPr lvl="0"/>
            <a:r>
              <a:rPr lang="en-GB" noProof="0"/>
              <a:t>Subtitle</a:t>
            </a:r>
          </a:p>
        </p:txBody>
      </p:sp>
      <p:sp>
        <p:nvSpPr>
          <p:cNvPr id="11" name="Title 1">
            <a:extLst>
              <a:ext uri="{FF2B5EF4-FFF2-40B4-BE49-F238E27FC236}">
                <a16:creationId xmlns:a16="http://schemas.microsoft.com/office/drawing/2014/main" id="{C76941C6-1CAD-4FAE-B00D-15E0EA92E15D}"/>
              </a:ext>
            </a:extLst>
          </p:cNvPr>
          <p:cNvSpPr>
            <a:spLocks noGrp="1"/>
          </p:cNvSpPr>
          <p:nvPr>
            <p:ph type="ctrTitle" hasCustomPrompt="1"/>
          </p:nvPr>
        </p:nvSpPr>
        <p:spPr>
          <a:xfrm>
            <a:off x="476247" y="2238152"/>
            <a:ext cx="6889903" cy="549498"/>
          </a:xfrm>
        </p:spPr>
        <p:txBody>
          <a:bodyPr lIns="0">
            <a:noAutofit/>
          </a:bodyPr>
          <a:lstStyle>
            <a:lvl1pPr>
              <a:spcBef>
                <a:spcPts val="0"/>
              </a:spcBef>
              <a:spcAft>
                <a:spcPts val="0"/>
              </a:spcAft>
              <a:defRPr sz="4400">
                <a:solidFill>
                  <a:schemeClr val="accent1"/>
                </a:solidFill>
              </a:defRPr>
            </a:lvl1pPr>
          </a:lstStyle>
          <a:p>
            <a:r>
              <a:rPr lang="en-GB" noProof="0"/>
              <a:t>Title</a:t>
            </a:r>
          </a:p>
        </p:txBody>
      </p:sp>
      <p:pic>
        <p:nvPicPr>
          <p:cNvPr id="8" name="Graphic 8">
            <a:extLst>
              <a:ext uri="{FF2B5EF4-FFF2-40B4-BE49-F238E27FC236}">
                <a16:creationId xmlns:a16="http://schemas.microsoft.com/office/drawing/2014/main" id="{60AF3965-0D0A-4D8F-96CF-D3C05990FC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2606" y="6350590"/>
            <a:ext cx="1333827" cy="512761"/>
          </a:xfrm>
          <a:prstGeom prst="rect">
            <a:avLst/>
          </a:prstGeom>
        </p:spPr>
      </p:pic>
    </p:spTree>
    <p:extLst>
      <p:ext uri="{BB962C8B-B14F-4D97-AF65-F5344CB8AC3E}">
        <p14:creationId xmlns:p14="http://schemas.microsoft.com/office/powerpoint/2010/main" val="16828430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58">
          <p15:clr>
            <a:srgbClr val="FBAE40"/>
          </p15:clr>
        </p15:guide>
        <p15:guide id="4" pos="5602">
          <p15:clr>
            <a:srgbClr val="FBAE40"/>
          </p15:clr>
        </p15:guide>
        <p15:guide id="5" orient="horz" pos="146">
          <p15:clr>
            <a:srgbClr val="FBAE40"/>
          </p15:clr>
        </p15:guide>
        <p15:guide id="6" orient="horz" pos="29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_Slide_two_columns_with_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4"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5" name="Content Placeholder 2"/>
          <p:cNvSpPr>
            <a:spLocks noGrp="1"/>
          </p:cNvSpPr>
          <p:nvPr>
            <p:ph sz="quarter" idx="15" hasCustomPrompt="1"/>
          </p:nvPr>
        </p:nvSpPr>
        <p:spPr>
          <a:xfrm>
            <a:off x="477838" y="1808163"/>
            <a:ext cx="11234737" cy="2340000"/>
          </a:xfrm>
          <a:prstGeom prst="rect">
            <a:avLst/>
          </a:prstGeom>
        </p:spPr>
        <p:txBody>
          <a:bodyPr lIns="0" tIns="0" rIns="0" bIns="0" numCol="2" spcCol="360000">
            <a:noAutofit/>
          </a:bodyPr>
          <a:lstStyle>
            <a:lvl1pPr marL="0" indent="0" algn="just">
              <a:buNone/>
              <a:defRPr sz="1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add text</a:t>
            </a:r>
          </a:p>
        </p:txBody>
      </p:sp>
      <p:sp>
        <p:nvSpPr>
          <p:cNvPr id="7" name="Image Placeholder 6"/>
          <p:cNvSpPr>
            <a:spLocks noGrp="1"/>
          </p:cNvSpPr>
          <p:nvPr>
            <p:ph type="pic" sz="quarter" idx="16" hasCustomPrompt="1"/>
          </p:nvPr>
        </p:nvSpPr>
        <p:spPr>
          <a:xfrm>
            <a:off x="477838" y="4235450"/>
            <a:ext cx="11236325" cy="2109788"/>
          </a:xfrm>
          <a:prstGeom prst="rect">
            <a:avLst/>
          </a:prstGeom>
        </p:spPr>
        <p:txBody>
          <a:bodyPr anchor="ctr"/>
          <a:lstStyle>
            <a:lvl1pPr marL="0" indent="0" algn="ctr">
              <a:buNone/>
              <a:defRPr/>
            </a:lvl1pPr>
          </a:lstStyle>
          <a:p>
            <a:r>
              <a:rPr lang="en-GB" noProof="0"/>
              <a:t>Drag&amp;drop image</a:t>
            </a:r>
          </a:p>
        </p:txBody>
      </p:sp>
      <p:sp>
        <p:nvSpPr>
          <p:cNvPr id="9" name="Title 1">
            <a:extLst>
              <a:ext uri="{FF2B5EF4-FFF2-40B4-BE49-F238E27FC236}">
                <a16:creationId xmlns:a16="http://schemas.microsoft.com/office/drawing/2014/main" id="{DF9871B8-75CF-4C84-B64B-3171DE6C55BD}"/>
              </a:ext>
            </a:extLst>
          </p:cNvPr>
          <p:cNvSpPr>
            <a:spLocks noGrp="1"/>
          </p:cNvSpPr>
          <p:nvPr>
            <p:ph type="title" hasCustomPrompt="1"/>
          </p:nvPr>
        </p:nvSpPr>
        <p:spPr>
          <a:xfrm>
            <a:off x="477838" y="368300"/>
            <a:ext cx="11236326" cy="403006"/>
          </a:xfrm>
        </p:spPr>
        <p:txBody>
          <a:bodyPr/>
          <a:lstStyle>
            <a:lvl1pPr>
              <a:defRPr/>
            </a:lvl1pPr>
          </a:lstStyle>
          <a:p>
            <a:r>
              <a:rPr lang="en-GB" noProof="0"/>
              <a:t>Two columns with image</a:t>
            </a:r>
          </a:p>
        </p:txBody>
      </p:sp>
    </p:spTree>
    <p:extLst>
      <p:ext uri="{BB962C8B-B14F-4D97-AF65-F5344CB8AC3E}">
        <p14:creationId xmlns:p14="http://schemas.microsoft.com/office/powerpoint/2010/main" val="882833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_Slide_one_column_three_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4"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5" name="Content Placeholder 2"/>
          <p:cNvSpPr>
            <a:spLocks noGrp="1"/>
          </p:cNvSpPr>
          <p:nvPr>
            <p:ph sz="quarter" idx="15" hasCustomPrompt="1"/>
          </p:nvPr>
        </p:nvSpPr>
        <p:spPr>
          <a:xfrm>
            <a:off x="477838" y="1808163"/>
            <a:ext cx="11234737" cy="2340000"/>
          </a:xfrm>
          <a:prstGeom prst="rect">
            <a:avLst/>
          </a:prstGeom>
        </p:spPr>
        <p:txBody>
          <a:bodyPr lIns="0" tIns="0" rIns="0" bIns="0" numCol="1" spcCol="540000">
            <a:noAutofit/>
          </a:bodyPr>
          <a:lstStyle>
            <a:lvl1pPr marL="0" indent="0" algn="just">
              <a:buNone/>
              <a:defRPr sz="1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add text</a:t>
            </a:r>
          </a:p>
        </p:txBody>
      </p:sp>
      <p:sp>
        <p:nvSpPr>
          <p:cNvPr id="7" name="Image Placeholder 6"/>
          <p:cNvSpPr>
            <a:spLocks noGrp="1"/>
          </p:cNvSpPr>
          <p:nvPr>
            <p:ph type="pic" sz="quarter" idx="16" hasCustomPrompt="1"/>
          </p:nvPr>
        </p:nvSpPr>
        <p:spPr>
          <a:xfrm>
            <a:off x="477838" y="4235450"/>
            <a:ext cx="3682800" cy="2109788"/>
          </a:xfrm>
          <a:prstGeom prst="rect">
            <a:avLst/>
          </a:prstGeom>
        </p:spPr>
        <p:txBody>
          <a:bodyPr anchor="ctr"/>
          <a:lstStyle>
            <a:lvl1pPr marL="0" indent="0" algn="ctr">
              <a:buNone/>
              <a:defRPr/>
            </a:lvl1pPr>
          </a:lstStyle>
          <a:p>
            <a:r>
              <a:rPr lang="en-GB" noProof="0"/>
              <a:t>Drag&amp;drop image</a:t>
            </a:r>
          </a:p>
        </p:txBody>
      </p:sp>
      <p:sp>
        <p:nvSpPr>
          <p:cNvPr id="10" name="Image Placeholder 6">
            <a:extLst>
              <a:ext uri="{FF2B5EF4-FFF2-40B4-BE49-F238E27FC236}">
                <a16:creationId xmlns:a16="http://schemas.microsoft.com/office/drawing/2014/main" id="{23334A5C-7F9F-440A-A298-3349B4EA1CC0}"/>
              </a:ext>
            </a:extLst>
          </p:cNvPr>
          <p:cNvSpPr>
            <a:spLocks noGrp="1"/>
          </p:cNvSpPr>
          <p:nvPr>
            <p:ph type="pic" sz="quarter" idx="17" hasCustomPrompt="1"/>
          </p:nvPr>
        </p:nvSpPr>
        <p:spPr>
          <a:xfrm>
            <a:off x="4253806" y="4235450"/>
            <a:ext cx="3682800" cy="2109788"/>
          </a:xfrm>
          <a:prstGeom prst="rect">
            <a:avLst/>
          </a:prstGeom>
        </p:spPr>
        <p:txBody>
          <a:bodyPr anchor="ctr"/>
          <a:lstStyle>
            <a:lvl1pPr marL="0" indent="0" algn="ctr">
              <a:buNone/>
              <a:defRPr/>
            </a:lvl1pPr>
          </a:lstStyle>
          <a:p>
            <a:r>
              <a:rPr lang="en-GB" noProof="0"/>
              <a:t>Drag&amp;drop image</a:t>
            </a:r>
          </a:p>
        </p:txBody>
      </p:sp>
      <p:sp>
        <p:nvSpPr>
          <p:cNvPr id="11" name="Image Placeholder 6">
            <a:extLst>
              <a:ext uri="{FF2B5EF4-FFF2-40B4-BE49-F238E27FC236}">
                <a16:creationId xmlns:a16="http://schemas.microsoft.com/office/drawing/2014/main" id="{F8ADCF9A-C7DE-4E8B-B94D-A9293578009E}"/>
              </a:ext>
            </a:extLst>
          </p:cNvPr>
          <p:cNvSpPr>
            <a:spLocks noGrp="1"/>
          </p:cNvSpPr>
          <p:nvPr>
            <p:ph type="pic" sz="quarter" idx="18" hasCustomPrompt="1"/>
          </p:nvPr>
        </p:nvSpPr>
        <p:spPr>
          <a:xfrm>
            <a:off x="8029775" y="4235450"/>
            <a:ext cx="3682800" cy="2109788"/>
          </a:xfrm>
          <a:prstGeom prst="rect">
            <a:avLst/>
          </a:prstGeom>
        </p:spPr>
        <p:txBody>
          <a:bodyPr anchor="ctr"/>
          <a:lstStyle>
            <a:lvl1pPr marL="0" indent="0" algn="ctr">
              <a:buNone/>
              <a:defRPr/>
            </a:lvl1pPr>
          </a:lstStyle>
          <a:p>
            <a:r>
              <a:rPr lang="en-GB" noProof="0"/>
              <a:t>Drag&amp;drop image</a:t>
            </a:r>
          </a:p>
        </p:txBody>
      </p:sp>
      <p:sp>
        <p:nvSpPr>
          <p:cNvPr id="12" name="Title 1">
            <a:extLst>
              <a:ext uri="{FF2B5EF4-FFF2-40B4-BE49-F238E27FC236}">
                <a16:creationId xmlns:a16="http://schemas.microsoft.com/office/drawing/2014/main" id="{62A9525D-F527-4769-9B6F-0DA365B7314A}"/>
              </a:ext>
            </a:extLst>
          </p:cNvPr>
          <p:cNvSpPr>
            <a:spLocks noGrp="1"/>
          </p:cNvSpPr>
          <p:nvPr>
            <p:ph type="title" hasCustomPrompt="1"/>
          </p:nvPr>
        </p:nvSpPr>
        <p:spPr>
          <a:xfrm>
            <a:off x="477838" y="368300"/>
            <a:ext cx="11236326" cy="403006"/>
          </a:xfrm>
        </p:spPr>
        <p:txBody>
          <a:bodyPr/>
          <a:lstStyle>
            <a:lvl1pPr>
              <a:defRPr>
                <a:latin typeface="+mj-lt"/>
              </a:defRPr>
            </a:lvl1pPr>
          </a:lstStyle>
          <a:p>
            <a:r>
              <a:rPr lang="en-GB" noProof="0"/>
              <a:t>Copytext with three images</a:t>
            </a:r>
          </a:p>
        </p:txBody>
      </p:sp>
    </p:spTree>
    <p:extLst>
      <p:ext uri="{BB962C8B-B14F-4D97-AF65-F5344CB8AC3E}">
        <p14:creationId xmlns:p14="http://schemas.microsoft.com/office/powerpoint/2010/main" val="55139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_Slide_three_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4"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5" name="Content Placeholder 2"/>
          <p:cNvSpPr>
            <a:spLocks noGrp="1"/>
          </p:cNvSpPr>
          <p:nvPr>
            <p:ph sz="quarter" idx="15" hasCustomPrompt="1"/>
          </p:nvPr>
        </p:nvSpPr>
        <p:spPr>
          <a:xfrm>
            <a:off x="477838" y="1808163"/>
            <a:ext cx="11234737" cy="4537075"/>
          </a:xfrm>
          <a:prstGeom prst="rect">
            <a:avLst/>
          </a:prstGeom>
        </p:spPr>
        <p:txBody>
          <a:bodyPr lIns="0" tIns="0" rIns="0" bIns="0" numCol="3" spcCol="360000">
            <a:noAutofit/>
          </a:bodyPr>
          <a:lstStyle>
            <a:lvl1pPr marL="0" indent="0" algn="just">
              <a:buNone/>
              <a:defRPr sz="1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add text</a:t>
            </a:r>
          </a:p>
        </p:txBody>
      </p:sp>
      <p:sp>
        <p:nvSpPr>
          <p:cNvPr id="7" name="Title 1">
            <a:extLst>
              <a:ext uri="{FF2B5EF4-FFF2-40B4-BE49-F238E27FC236}">
                <a16:creationId xmlns:a16="http://schemas.microsoft.com/office/drawing/2014/main" id="{AF8FCC73-C856-447A-B09E-B89C36EC37F6}"/>
              </a:ext>
            </a:extLst>
          </p:cNvPr>
          <p:cNvSpPr>
            <a:spLocks noGrp="1"/>
          </p:cNvSpPr>
          <p:nvPr>
            <p:ph type="title" hasCustomPrompt="1"/>
          </p:nvPr>
        </p:nvSpPr>
        <p:spPr>
          <a:xfrm>
            <a:off x="477838" y="368300"/>
            <a:ext cx="11236326" cy="403006"/>
          </a:xfrm>
        </p:spPr>
        <p:txBody>
          <a:bodyPr/>
          <a:lstStyle>
            <a:lvl1pPr>
              <a:defRPr/>
            </a:lvl1pPr>
          </a:lstStyle>
          <a:p>
            <a:r>
              <a:rPr lang="en-GB" noProof="0"/>
              <a:t>Three columns</a:t>
            </a:r>
          </a:p>
        </p:txBody>
      </p:sp>
    </p:spTree>
    <p:extLst>
      <p:ext uri="{BB962C8B-B14F-4D97-AF65-F5344CB8AC3E}">
        <p14:creationId xmlns:p14="http://schemas.microsoft.com/office/powerpoint/2010/main" val="223779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12" name="Text Placeholder 2"/>
          <p:cNvSpPr>
            <a:spLocks noGrp="1"/>
          </p:cNvSpPr>
          <p:nvPr>
            <p:ph type="body" sz="quarter" idx="14" hasCustomPrompt="1"/>
          </p:nvPr>
        </p:nvSpPr>
        <p:spPr>
          <a:xfrm>
            <a:off x="478368" y="4451358"/>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13" name="Title 1"/>
          <p:cNvSpPr>
            <a:spLocks noGrp="1"/>
          </p:cNvSpPr>
          <p:nvPr>
            <p:ph type="title" hasCustomPrompt="1"/>
          </p:nvPr>
        </p:nvSpPr>
        <p:spPr>
          <a:xfrm>
            <a:off x="477838" y="4048352"/>
            <a:ext cx="11236326" cy="403006"/>
          </a:xfrm>
        </p:spPr>
        <p:txBody>
          <a:bodyPr/>
          <a:lstStyle>
            <a:lvl1pPr>
              <a:defRPr/>
            </a:lvl1pPr>
          </a:lstStyle>
          <a:p>
            <a:r>
              <a:rPr lang="en-GB" noProof="0" dirty="0"/>
              <a:t>Title</a:t>
            </a:r>
          </a:p>
        </p:txBody>
      </p:sp>
      <p:sp>
        <p:nvSpPr>
          <p:cNvPr id="15" name="Image Placeholder 14"/>
          <p:cNvSpPr>
            <a:spLocks noGrp="1"/>
          </p:cNvSpPr>
          <p:nvPr>
            <p:ph type="pic" sz="quarter" idx="15" hasCustomPrompt="1"/>
          </p:nvPr>
        </p:nvSpPr>
        <p:spPr>
          <a:xfrm>
            <a:off x="0" y="-12669"/>
            <a:ext cx="12192000" cy="3994150"/>
          </a:xfrm>
          <a:prstGeom prst="rect">
            <a:avLst/>
          </a:prstGeom>
          <a:noFill/>
        </p:spPr>
        <p:txBody>
          <a:bodyPr anchor="ctr"/>
          <a:lstStyle>
            <a:lvl1pPr marL="0" indent="0" algn="ctr">
              <a:buNone/>
              <a:defRPr>
                <a:solidFill>
                  <a:schemeClr val="tx1"/>
                </a:solidFill>
              </a:defRPr>
            </a:lvl1pPr>
          </a:lstStyle>
          <a:p>
            <a:r>
              <a:rPr lang="en-GB" noProof="0"/>
              <a:t>Drag &amp; drop image</a:t>
            </a:r>
          </a:p>
        </p:txBody>
      </p:sp>
      <p:sp>
        <p:nvSpPr>
          <p:cNvPr id="17" name="Text Placeholder 16"/>
          <p:cNvSpPr>
            <a:spLocks noGrp="1"/>
          </p:cNvSpPr>
          <p:nvPr>
            <p:ph type="body" sz="quarter" idx="16" hasCustomPrompt="1"/>
          </p:nvPr>
        </p:nvSpPr>
        <p:spPr>
          <a:xfrm>
            <a:off x="477839" y="5092709"/>
            <a:ext cx="11236324" cy="1252529"/>
          </a:xfrm>
          <a:prstGeom prst="rect">
            <a:avLst/>
          </a:prstGeom>
        </p:spPr>
        <p:txBody>
          <a:bodyPr lIns="0" tIns="0" rIns="0" bIns="0">
            <a:normAutofit/>
          </a:bodyPr>
          <a:lstStyle>
            <a:lvl1pPr marL="0" indent="0">
              <a:buNone/>
              <a:defRPr sz="1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add text</a:t>
            </a:r>
          </a:p>
        </p:txBody>
      </p:sp>
    </p:spTree>
    <p:extLst>
      <p:ext uri="{BB962C8B-B14F-4D97-AF65-F5344CB8AC3E}">
        <p14:creationId xmlns:p14="http://schemas.microsoft.com/office/powerpoint/2010/main" val="203979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_Slide_hal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15" name="Image Placeholder 14"/>
          <p:cNvSpPr>
            <a:spLocks noGrp="1"/>
          </p:cNvSpPr>
          <p:nvPr>
            <p:ph type="pic" sz="quarter" idx="15" hasCustomPrompt="1"/>
          </p:nvPr>
        </p:nvSpPr>
        <p:spPr>
          <a:xfrm>
            <a:off x="0" y="-12670"/>
            <a:ext cx="5914800" cy="6870669"/>
          </a:xfrm>
          <a:prstGeom prst="rect">
            <a:avLst/>
          </a:prstGeom>
          <a:noFill/>
        </p:spPr>
        <p:txBody>
          <a:bodyPr anchor="ctr"/>
          <a:lstStyle>
            <a:lvl1pPr marL="0" indent="0" algn="ctr">
              <a:buNone/>
              <a:defRPr>
                <a:solidFill>
                  <a:schemeClr val="tx1"/>
                </a:solidFill>
              </a:defRPr>
            </a:lvl1pPr>
          </a:lstStyle>
          <a:p>
            <a:r>
              <a:rPr lang="en-GB" noProof="0"/>
              <a:t>Drag &amp; drop image</a:t>
            </a:r>
          </a:p>
        </p:txBody>
      </p:sp>
      <p:sp>
        <p:nvSpPr>
          <p:cNvPr id="17" name="Text Placeholder 16"/>
          <p:cNvSpPr>
            <a:spLocks noGrp="1"/>
          </p:cNvSpPr>
          <p:nvPr>
            <p:ph type="body" sz="quarter" idx="16" hasCustomPrompt="1"/>
          </p:nvPr>
        </p:nvSpPr>
        <p:spPr>
          <a:xfrm>
            <a:off x="6095999" y="1808163"/>
            <a:ext cx="5618163" cy="4537075"/>
          </a:xfrm>
          <a:prstGeom prst="rect">
            <a:avLst/>
          </a:prstGeom>
        </p:spPr>
        <p:txBody>
          <a:bodyPr lIns="0" tIns="0" rIns="0" bIns="0">
            <a:normAutofit/>
          </a:bodyPr>
          <a:lstStyle>
            <a:lvl1pPr marL="0" indent="0">
              <a:buNone/>
              <a:defRPr sz="1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add text</a:t>
            </a:r>
          </a:p>
        </p:txBody>
      </p:sp>
      <p:sp>
        <p:nvSpPr>
          <p:cNvPr id="7" name="Title 1"/>
          <p:cNvSpPr>
            <a:spLocks noGrp="1"/>
          </p:cNvSpPr>
          <p:nvPr>
            <p:ph type="title" hasCustomPrompt="1"/>
          </p:nvPr>
        </p:nvSpPr>
        <p:spPr>
          <a:xfrm>
            <a:off x="6095998" y="368300"/>
            <a:ext cx="5618165" cy="349251"/>
          </a:xfrm>
        </p:spPr>
        <p:txBody>
          <a:bodyPr/>
          <a:lstStyle>
            <a:lvl1pPr>
              <a:defRPr baseline="0"/>
            </a:lvl1pPr>
          </a:lstStyle>
          <a:p>
            <a:r>
              <a:rPr lang="en-GB" noProof="0"/>
              <a:t>Image slide half</a:t>
            </a:r>
          </a:p>
        </p:txBody>
      </p:sp>
      <p:sp>
        <p:nvSpPr>
          <p:cNvPr id="8" name="Text Placeholder 2"/>
          <p:cNvSpPr>
            <a:spLocks noGrp="1"/>
          </p:cNvSpPr>
          <p:nvPr>
            <p:ph type="body" sz="quarter" idx="14" hasCustomPrompt="1"/>
          </p:nvPr>
        </p:nvSpPr>
        <p:spPr>
          <a:xfrm>
            <a:off x="6096000" y="771306"/>
            <a:ext cx="5617635" cy="641351"/>
          </a:xfrm>
          <a:prstGeom prst="rect">
            <a:avLst/>
          </a:prstGeom>
        </p:spPr>
        <p:txBody>
          <a:bodyPr lIns="0">
            <a:normAutofit/>
          </a:bodyPr>
          <a:lstStyle>
            <a:lvl1pPr marL="0" indent="0">
              <a:buNone/>
              <a:defRPr sz="2000">
                <a:latin typeface="+mn-lt"/>
              </a:defRPr>
            </a:lvl1pPr>
          </a:lstStyle>
          <a:p>
            <a:pPr lvl="0"/>
            <a:r>
              <a:rPr lang="en-GB" noProof="0"/>
              <a:t>Subtitle</a:t>
            </a:r>
          </a:p>
        </p:txBody>
      </p:sp>
    </p:spTree>
    <p:extLst>
      <p:ext uri="{BB962C8B-B14F-4D97-AF65-F5344CB8AC3E}">
        <p14:creationId xmlns:p14="http://schemas.microsoft.com/office/powerpoint/2010/main" val="383681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_Slide_thi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15" name="Image Placeholder 14"/>
          <p:cNvSpPr>
            <a:spLocks noGrp="1"/>
          </p:cNvSpPr>
          <p:nvPr>
            <p:ph type="pic" sz="quarter" idx="15" hasCustomPrompt="1"/>
          </p:nvPr>
        </p:nvSpPr>
        <p:spPr>
          <a:xfrm>
            <a:off x="-1" y="-12670"/>
            <a:ext cx="4243039" cy="6870669"/>
          </a:xfrm>
          <a:prstGeom prst="rect">
            <a:avLst/>
          </a:prstGeom>
          <a:noFill/>
        </p:spPr>
        <p:txBody>
          <a:bodyPr anchor="ctr"/>
          <a:lstStyle>
            <a:lvl1pPr marL="0" indent="0" algn="ctr">
              <a:buNone/>
              <a:defRPr>
                <a:solidFill>
                  <a:schemeClr val="tx1"/>
                </a:solidFill>
              </a:defRPr>
            </a:lvl1pPr>
          </a:lstStyle>
          <a:p>
            <a:r>
              <a:rPr lang="en-GB" noProof="0"/>
              <a:t>Drag &amp; drop image</a:t>
            </a:r>
          </a:p>
        </p:txBody>
      </p:sp>
      <p:sp>
        <p:nvSpPr>
          <p:cNvPr id="17" name="Text Placeholder 16"/>
          <p:cNvSpPr>
            <a:spLocks noGrp="1"/>
          </p:cNvSpPr>
          <p:nvPr>
            <p:ph type="body" sz="quarter" idx="16" hasCustomPrompt="1"/>
          </p:nvPr>
        </p:nvSpPr>
        <p:spPr>
          <a:xfrm>
            <a:off x="4424243" y="1808163"/>
            <a:ext cx="7289920" cy="4537075"/>
          </a:xfrm>
          <a:prstGeom prst="rect">
            <a:avLst/>
          </a:prstGeom>
        </p:spPr>
        <p:txBody>
          <a:bodyPr lIns="0" tIns="0" rIns="0" bIns="0">
            <a:normAutofit/>
          </a:bodyPr>
          <a:lstStyle>
            <a:lvl1pPr marL="0" indent="0">
              <a:buNone/>
              <a:defRPr sz="1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add text</a:t>
            </a:r>
          </a:p>
        </p:txBody>
      </p:sp>
      <p:sp>
        <p:nvSpPr>
          <p:cNvPr id="7" name="Title 1"/>
          <p:cNvSpPr>
            <a:spLocks noGrp="1"/>
          </p:cNvSpPr>
          <p:nvPr>
            <p:ph type="title" hasCustomPrompt="1"/>
          </p:nvPr>
        </p:nvSpPr>
        <p:spPr>
          <a:xfrm>
            <a:off x="4424240" y="368300"/>
            <a:ext cx="7289923" cy="349251"/>
          </a:xfrm>
        </p:spPr>
        <p:txBody>
          <a:bodyPr/>
          <a:lstStyle>
            <a:lvl1pPr>
              <a:defRPr baseline="0"/>
            </a:lvl1pPr>
          </a:lstStyle>
          <a:p>
            <a:r>
              <a:rPr lang="en-GB" noProof="0"/>
              <a:t>Image slide third</a:t>
            </a:r>
          </a:p>
        </p:txBody>
      </p:sp>
      <p:sp>
        <p:nvSpPr>
          <p:cNvPr id="8" name="Text Placeholder 2"/>
          <p:cNvSpPr>
            <a:spLocks noGrp="1"/>
          </p:cNvSpPr>
          <p:nvPr>
            <p:ph type="body" sz="quarter" idx="14" hasCustomPrompt="1"/>
          </p:nvPr>
        </p:nvSpPr>
        <p:spPr>
          <a:xfrm>
            <a:off x="4424400" y="771306"/>
            <a:ext cx="7289235" cy="641351"/>
          </a:xfrm>
          <a:prstGeom prst="rect">
            <a:avLst/>
          </a:prstGeom>
        </p:spPr>
        <p:txBody>
          <a:bodyPr lIns="0">
            <a:normAutofit/>
          </a:bodyPr>
          <a:lstStyle>
            <a:lvl1pPr marL="0" indent="0">
              <a:buNone/>
              <a:defRPr sz="2000">
                <a:latin typeface="+mn-lt"/>
              </a:defRPr>
            </a:lvl1pPr>
          </a:lstStyle>
          <a:p>
            <a:pPr lvl="0"/>
            <a:r>
              <a:rPr lang="en-GB" noProof="0"/>
              <a:t>Subtitle</a:t>
            </a:r>
          </a:p>
        </p:txBody>
      </p:sp>
    </p:spTree>
    <p:extLst>
      <p:ext uri="{BB962C8B-B14F-4D97-AF65-F5344CB8AC3E}">
        <p14:creationId xmlns:p14="http://schemas.microsoft.com/office/powerpoint/2010/main" val="356261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_aspects_image_Slide ">
    <p:spTree>
      <p:nvGrpSpPr>
        <p:cNvPr id="1" name=""/>
        <p:cNvGrpSpPr/>
        <p:nvPr/>
      </p:nvGrpSpPr>
      <p:grpSpPr>
        <a:xfrm>
          <a:off x="0" y="0"/>
          <a:ext cx="0" cy="0"/>
          <a:chOff x="0" y="0"/>
          <a:chExt cx="0" cy="0"/>
        </a:xfrm>
      </p:grpSpPr>
      <p:sp>
        <p:nvSpPr>
          <p:cNvPr id="12" name="Image Placeholder 14"/>
          <p:cNvSpPr>
            <a:spLocks noGrp="1"/>
          </p:cNvSpPr>
          <p:nvPr>
            <p:ph type="pic" sz="quarter" idx="29" hasCustomPrompt="1"/>
          </p:nvPr>
        </p:nvSpPr>
        <p:spPr>
          <a:xfrm>
            <a:off x="0" y="-12669"/>
            <a:ext cx="12192000" cy="3994150"/>
          </a:xfrm>
          <a:prstGeom prst="rect">
            <a:avLst/>
          </a:prstGeom>
          <a:noFill/>
        </p:spPr>
        <p:txBody>
          <a:bodyPr anchor="ctr"/>
          <a:lstStyle>
            <a:lvl1pPr marL="0" indent="0" algn="ctr">
              <a:buNone/>
              <a:defRPr>
                <a:solidFill>
                  <a:schemeClr val="tx1"/>
                </a:solidFill>
              </a:defRPr>
            </a:lvl1pPr>
          </a:lstStyle>
          <a:p>
            <a:r>
              <a:rPr lang="en-GB" noProof="0"/>
              <a:t>Drag &amp; drop image</a:t>
            </a:r>
          </a:p>
        </p:txBody>
      </p:sp>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2" name="Text1"/>
          <p:cNvSpPr>
            <a:spLocks noGrp="1"/>
          </p:cNvSpPr>
          <p:nvPr>
            <p:ph type="body" sz="quarter" idx="27" hasCustomPrompt="1"/>
          </p:nvPr>
        </p:nvSpPr>
        <p:spPr>
          <a:xfrm>
            <a:off x="7842250" y="4526280"/>
            <a:ext cx="2697810" cy="1852526"/>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3" name="Text2"/>
          <p:cNvSpPr>
            <a:spLocks noGrp="1"/>
          </p:cNvSpPr>
          <p:nvPr>
            <p:ph type="body" sz="quarter" idx="28" hasCustomPrompt="1"/>
          </p:nvPr>
        </p:nvSpPr>
        <p:spPr>
          <a:xfrm>
            <a:off x="7842250"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Headline3</a:t>
            </a:r>
          </a:p>
        </p:txBody>
      </p:sp>
      <p:sp>
        <p:nvSpPr>
          <p:cNvPr id="20" name="Text1"/>
          <p:cNvSpPr>
            <a:spLocks noGrp="1"/>
          </p:cNvSpPr>
          <p:nvPr>
            <p:ph type="body" sz="quarter" idx="25" hasCustomPrompt="1"/>
          </p:nvPr>
        </p:nvSpPr>
        <p:spPr>
          <a:xfrm>
            <a:off x="4747095" y="4526280"/>
            <a:ext cx="2697810" cy="1852526"/>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1" name="Text2"/>
          <p:cNvSpPr>
            <a:spLocks noGrp="1"/>
          </p:cNvSpPr>
          <p:nvPr>
            <p:ph type="body" sz="quarter" idx="26" hasCustomPrompt="1"/>
          </p:nvPr>
        </p:nvSpPr>
        <p:spPr>
          <a:xfrm>
            <a:off x="4747095"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Headline2</a:t>
            </a:r>
          </a:p>
        </p:txBody>
      </p:sp>
      <p:sp>
        <p:nvSpPr>
          <p:cNvPr id="7" name="Text1"/>
          <p:cNvSpPr>
            <a:spLocks noGrp="1"/>
          </p:cNvSpPr>
          <p:nvPr>
            <p:ph type="body" sz="quarter" idx="12" hasCustomPrompt="1"/>
          </p:nvPr>
        </p:nvSpPr>
        <p:spPr>
          <a:xfrm>
            <a:off x="1651940" y="4526280"/>
            <a:ext cx="2697810" cy="1852524"/>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1" name="Text2"/>
          <p:cNvSpPr>
            <a:spLocks noGrp="1"/>
          </p:cNvSpPr>
          <p:nvPr>
            <p:ph type="body" sz="quarter" idx="15" hasCustomPrompt="1"/>
          </p:nvPr>
        </p:nvSpPr>
        <p:spPr>
          <a:xfrm>
            <a:off x="1651940"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Headline1</a:t>
            </a:r>
          </a:p>
        </p:txBody>
      </p:sp>
      <p:sp>
        <p:nvSpPr>
          <p:cNvPr id="19" name="Text Placeholder 10"/>
          <p:cNvSpPr>
            <a:spLocks noGrp="1"/>
          </p:cNvSpPr>
          <p:nvPr>
            <p:ph type="body" sz="quarter" idx="24" hasCustomPrompt="1"/>
          </p:nvPr>
        </p:nvSpPr>
        <p:spPr>
          <a:xfrm>
            <a:off x="476733" y="771306"/>
            <a:ext cx="11235267" cy="641351"/>
          </a:xfrm>
          <a:prstGeom prst="rect">
            <a:avLst/>
          </a:prstGeom>
        </p:spPr>
        <p:txBody>
          <a:bodyPr lIns="0">
            <a:noAutofit/>
          </a:bodyPr>
          <a:lstStyle>
            <a:lvl1pPr marL="0" indent="0">
              <a:buNone/>
              <a:defRPr lang="de-DE" sz="2000" kern="1200" dirty="0">
                <a:solidFill>
                  <a:schemeClr val="tx1"/>
                </a:solidFill>
                <a:latin typeface="+mn-lt"/>
                <a:ea typeface="+mn-ea"/>
                <a:cs typeface="+mn-cs"/>
              </a:defRPr>
            </a:lvl1pPr>
            <a:lvl2pPr>
              <a:defRPr sz="1600"/>
            </a:lvl2pPr>
            <a:lvl3pPr>
              <a:defRPr sz="1400"/>
            </a:lvl3pPr>
            <a:lvl4pPr>
              <a:defRPr sz="1200"/>
            </a:lvl4pPr>
            <a:lvl5pPr>
              <a:defRPr sz="1200"/>
            </a:lvl5pPr>
          </a:lstStyle>
          <a:p>
            <a:pPr lvl="0"/>
            <a:r>
              <a:rPr lang="en-GB" noProof="0"/>
              <a:t>Subtitle</a:t>
            </a:r>
          </a:p>
        </p:txBody>
      </p:sp>
      <p:sp>
        <p:nvSpPr>
          <p:cNvPr id="14" name="Title 1">
            <a:extLst>
              <a:ext uri="{FF2B5EF4-FFF2-40B4-BE49-F238E27FC236}">
                <a16:creationId xmlns:a16="http://schemas.microsoft.com/office/drawing/2014/main" id="{4BB17E3B-1FC3-4BE4-8204-9EF56B5D0AE8}"/>
              </a:ext>
            </a:extLst>
          </p:cNvPr>
          <p:cNvSpPr>
            <a:spLocks noGrp="1"/>
          </p:cNvSpPr>
          <p:nvPr>
            <p:ph type="title" hasCustomPrompt="1"/>
          </p:nvPr>
        </p:nvSpPr>
        <p:spPr>
          <a:xfrm>
            <a:off x="477838" y="368300"/>
            <a:ext cx="11236326" cy="403006"/>
          </a:xfrm>
        </p:spPr>
        <p:txBody>
          <a:bodyPr/>
          <a:lstStyle>
            <a:lvl1pPr>
              <a:defRPr/>
            </a:lvl1pPr>
          </a:lstStyle>
          <a:p>
            <a:r>
              <a:rPr lang="en-GB" noProof="0"/>
              <a:t>Three aspects with image</a:t>
            </a:r>
          </a:p>
        </p:txBody>
      </p:sp>
    </p:spTree>
    <p:extLst>
      <p:ext uri="{BB962C8B-B14F-4D97-AF65-F5344CB8AC3E}">
        <p14:creationId xmlns:p14="http://schemas.microsoft.com/office/powerpoint/2010/main" val="259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_aspects_image_slider_with_icons_Slide">
    <p:spTree>
      <p:nvGrpSpPr>
        <p:cNvPr id="1" name=""/>
        <p:cNvGrpSpPr/>
        <p:nvPr/>
      </p:nvGrpSpPr>
      <p:grpSpPr>
        <a:xfrm>
          <a:off x="0" y="0"/>
          <a:ext cx="0" cy="0"/>
          <a:chOff x="0" y="0"/>
          <a:chExt cx="0" cy="0"/>
        </a:xfrm>
      </p:grpSpPr>
      <p:sp>
        <p:nvSpPr>
          <p:cNvPr id="12" name="Image Placeholder 14"/>
          <p:cNvSpPr>
            <a:spLocks noGrp="1"/>
          </p:cNvSpPr>
          <p:nvPr>
            <p:ph type="pic" sz="quarter" idx="29" hasCustomPrompt="1"/>
          </p:nvPr>
        </p:nvSpPr>
        <p:spPr>
          <a:xfrm>
            <a:off x="0" y="-12669"/>
            <a:ext cx="12192000" cy="3994150"/>
          </a:xfrm>
          <a:prstGeom prst="rect">
            <a:avLst/>
          </a:prstGeom>
          <a:noFill/>
        </p:spPr>
        <p:txBody>
          <a:bodyPr anchor="ctr"/>
          <a:lstStyle>
            <a:lvl1pPr marL="0" indent="0" algn="ctr">
              <a:buNone/>
              <a:defRPr>
                <a:solidFill>
                  <a:schemeClr val="tx1"/>
                </a:solidFill>
              </a:defRPr>
            </a:lvl1pPr>
          </a:lstStyle>
          <a:p>
            <a:r>
              <a:rPr lang="en-GB" noProof="0"/>
              <a:t>Drag &amp; drop image</a:t>
            </a:r>
          </a:p>
        </p:txBody>
      </p:sp>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2" name="Text1"/>
          <p:cNvSpPr>
            <a:spLocks noGrp="1"/>
          </p:cNvSpPr>
          <p:nvPr>
            <p:ph type="body" sz="quarter" idx="27" hasCustomPrompt="1"/>
          </p:nvPr>
        </p:nvSpPr>
        <p:spPr>
          <a:xfrm>
            <a:off x="7842250" y="5560378"/>
            <a:ext cx="2697810" cy="784860"/>
          </a:xfrm>
          <a:prstGeom prst="rect">
            <a:avLst/>
          </a:prstGeom>
        </p:spPr>
        <p:txBody>
          <a:bodyPr>
            <a:normAutofit/>
          </a:bodyPr>
          <a:lstStyle>
            <a:lvl1pPr marL="0" marR="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3" name="Text2"/>
          <p:cNvSpPr>
            <a:spLocks noGrp="1"/>
          </p:cNvSpPr>
          <p:nvPr>
            <p:ph type="body" sz="quarter" idx="28" hasCustomPrompt="1"/>
          </p:nvPr>
        </p:nvSpPr>
        <p:spPr>
          <a:xfrm>
            <a:off x="7842250" y="5271247"/>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Headline3</a:t>
            </a:r>
          </a:p>
        </p:txBody>
      </p:sp>
      <p:sp>
        <p:nvSpPr>
          <p:cNvPr id="20" name="Text1"/>
          <p:cNvSpPr>
            <a:spLocks noGrp="1"/>
          </p:cNvSpPr>
          <p:nvPr>
            <p:ph type="body" sz="quarter" idx="25" hasCustomPrompt="1"/>
          </p:nvPr>
        </p:nvSpPr>
        <p:spPr>
          <a:xfrm>
            <a:off x="4747095" y="5560378"/>
            <a:ext cx="2697810" cy="784860"/>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1" name="Text2"/>
          <p:cNvSpPr>
            <a:spLocks noGrp="1"/>
          </p:cNvSpPr>
          <p:nvPr>
            <p:ph type="body" sz="quarter" idx="26" hasCustomPrompt="1"/>
          </p:nvPr>
        </p:nvSpPr>
        <p:spPr>
          <a:xfrm>
            <a:off x="4747095" y="5271247"/>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Headline2</a:t>
            </a:r>
          </a:p>
        </p:txBody>
      </p:sp>
      <p:sp>
        <p:nvSpPr>
          <p:cNvPr id="7" name="Text1"/>
          <p:cNvSpPr>
            <a:spLocks noGrp="1"/>
          </p:cNvSpPr>
          <p:nvPr>
            <p:ph type="body" sz="quarter" idx="12" hasCustomPrompt="1"/>
          </p:nvPr>
        </p:nvSpPr>
        <p:spPr>
          <a:xfrm>
            <a:off x="1651940" y="5560378"/>
            <a:ext cx="2697810" cy="784859"/>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1" name="Text2"/>
          <p:cNvSpPr>
            <a:spLocks noGrp="1"/>
          </p:cNvSpPr>
          <p:nvPr>
            <p:ph type="body" sz="quarter" idx="15" hasCustomPrompt="1"/>
          </p:nvPr>
        </p:nvSpPr>
        <p:spPr>
          <a:xfrm>
            <a:off x="1651940" y="5271247"/>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Headline1</a:t>
            </a:r>
          </a:p>
        </p:txBody>
      </p:sp>
      <p:sp>
        <p:nvSpPr>
          <p:cNvPr id="19" name="Text Placeholder 10"/>
          <p:cNvSpPr>
            <a:spLocks noGrp="1"/>
          </p:cNvSpPr>
          <p:nvPr>
            <p:ph type="body" sz="quarter" idx="24" hasCustomPrompt="1"/>
          </p:nvPr>
        </p:nvSpPr>
        <p:spPr>
          <a:xfrm>
            <a:off x="476733" y="771306"/>
            <a:ext cx="11235267" cy="641351"/>
          </a:xfrm>
          <a:prstGeom prst="rect">
            <a:avLst/>
          </a:prstGeom>
        </p:spPr>
        <p:txBody>
          <a:bodyPr lIns="0">
            <a:noAutofit/>
          </a:bodyPr>
          <a:lstStyle>
            <a:lvl1pPr marL="0" indent="0">
              <a:buNone/>
              <a:defRPr lang="de-DE" sz="2000" kern="1200" dirty="0">
                <a:solidFill>
                  <a:schemeClr val="tx1"/>
                </a:solidFill>
                <a:latin typeface="+mn-lt"/>
                <a:ea typeface="+mn-ea"/>
                <a:cs typeface="+mn-cs"/>
              </a:defRPr>
            </a:lvl1pPr>
            <a:lvl2pPr>
              <a:defRPr sz="1600"/>
            </a:lvl2pPr>
            <a:lvl3pPr>
              <a:defRPr sz="1400"/>
            </a:lvl3pPr>
            <a:lvl4pPr>
              <a:defRPr sz="1200"/>
            </a:lvl4pPr>
            <a:lvl5pPr>
              <a:defRPr sz="1200"/>
            </a:lvl5pPr>
          </a:lstStyle>
          <a:p>
            <a:pPr lvl="0"/>
            <a:r>
              <a:rPr lang="en-GB" noProof="0"/>
              <a:t>Subtitle</a:t>
            </a:r>
          </a:p>
        </p:txBody>
      </p:sp>
      <p:sp>
        <p:nvSpPr>
          <p:cNvPr id="5" name="Image Placeholder 4"/>
          <p:cNvSpPr>
            <a:spLocks noGrp="1"/>
          </p:cNvSpPr>
          <p:nvPr>
            <p:ph type="pic" sz="quarter" idx="30" hasCustomPrompt="1"/>
          </p:nvPr>
        </p:nvSpPr>
        <p:spPr>
          <a:xfrm>
            <a:off x="2460845" y="4086364"/>
            <a:ext cx="1080000" cy="1080000"/>
          </a:xfrm>
        </p:spPr>
        <p:txBody>
          <a:bodyPr anchor="ctr">
            <a:normAutofit/>
          </a:bodyPr>
          <a:lstStyle>
            <a:lvl1pPr algn="ctr">
              <a:defRPr sz="1200"/>
            </a:lvl1pPr>
          </a:lstStyle>
          <a:p>
            <a:r>
              <a:rPr lang="en-GB" noProof="0"/>
              <a:t>Drag&amp;Drop Image</a:t>
            </a:r>
          </a:p>
        </p:txBody>
      </p:sp>
      <p:sp>
        <p:nvSpPr>
          <p:cNvPr id="16" name="Image Placeholder 4"/>
          <p:cNvSpPr>
            <a:spLocks noGrp="1"/>
          </p:cNvSpPr>
          <p:nvPr>
            <p:ph type="pic" sz="quarter" idx="31" hasCustomPrompt="1"/>
          </p:nvPr>
        </p:nvSpPr>
        <p:spPr>
          <a:xfrm>
            <a:off x="5556000" y="4086364"/>
            <a:ext cx="1080000" cy="1080000"/>
          </a:xfrm>
        </p:spPr>
        <p:txBody>
          <a:bodyPr anchor="ctr">
            <a:normAutofit/>
          </a:bodyPr>
          <a:lstStyle>
            <a:lvl1pPr algn="ctr">
              <a:defRPr sz="1200"/>
            </a:lvl1pPr>
          </a:lstStyle>
          <a:p>
            <a:r>
              <a:rPr lang="en-GB" noProof="0"/>
              <a:t>Drag&amp;Drop Image</a:t>
            </a:r>
          </a:p>
        </p:txBody>
      </p:sp>
      <p:sp>
        <p:nvSpPr>
          <p:cNvPr id="17" name="Image Placeholder 4"/>
          <p:cNvSpPr>
            <a:spLocks noGrp="1"/>
          </p:cNvSpPr>
          <p:nvPr>
            <p:ph type="pic" sz="quarter" idx="32" hasCustomPrompt="1"/>
          </p:nvPr>
        </p:nvSpPr>
        <p:spPr>
          <a:xfrm>
            <a:off x="8651155" y="4086364"/>
            <a:ext cx="1080000" cy="1080000"/>
          </a:xfrm>
        </p:spPr>
        <p:txBody>
          <a:bodyPr anchor="ctr">
            <a:normAutofit/>
          </a:bodyPr>
          <a:lstStyle>
            <a:lvl1pPr algn="ctr">
              <a:defRPr sz="1200"/>
            </a:lvl1pPr>
          </a:lstStyle>
          <a:p>
            <a:r>
              <a:rPr lang="en-GB" noProof="0"/>
              <a:t>Drag&amp;Drop Image</a:t>
            </a:r>
          </a:p>
        </p:txBody>
      </p:sp>
      <p:sp>
        <p:nvSpPr>
          <p:cNvPr id="18" name="Title 1">
            <a:extLst>
              <a:ext uri="{FF2B5EF4-FFF2-40B4-BE49-F238E27FC236}">
                <a16:creationId xmlns:a16="http://schemas.microsoft.com/office/drawing/2014/main" id="{4508848A-DDB4-4BAC-9C00-4EF2EEA1DFA0}"/>
              </a:ext>
            </a:extLst>
          </p:cNvPr>
          <p:cNvSpPr>
            <a:spLocks noGrp="1"/>
          </p:cNvSpPr>
          <p:nvPr>
            <p:ph type="title" hasCustomPrompt="1"/>
          </p:nvPr>
        </p:nvSpPr>
        <p:spPr>
          <a:xfrm>
            <a:off x="477838" y="368300"/>
            <a:ext cx="11236326" cy="403006"/>
          </a:xfrm>
        </p:spPr>
        <p:txBody>
          <a:bodyPr/>
          <a:lstStyle>
            <a:lvl1pPr>
              <a:defRPr/>
            </a:lvl1pPr>
          </a:lstStyle>
          <a:p>
            <a:r>
              <a:rPr lang="en-GB" noProof="0"/>
              <a:t>Three aspects with image and icons</a:t>
            </a:r>
          </a:p>
        </p:txBody>
      </p:sp>
    </p:spTree>
    <p:extLst>
      <p:ext uri="{BB962C8B-B14F-4D97-AF65-F5344CB8AC3E}">
        <p14:creationId xmlns:p14="http://schemas.microsoft.com/office/powerpoint/2010/main" val="413990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_aspects_centered_Slide">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12" name="Text1"/>
          <p:cNvSpPr>
            <a:spLocks noGrp="1"/>
          </p:cNvSpPr>
          <p:nvPr>
            <p:ph type="body" sz="quarter" idx="27" hasCustomPrompt="1"/>
          </p:nvPr>
        </p:nvSpPr>
        <p:spPr>
          <a:xfrm>
            <a:off x="7842250" y="4526280"/>
            <a:ext cx="2697810" cy="1852526"/>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3" name="Text2"/>
          <p:cNvSpPr>
            <a:spLocks noGrp="1"/>
          </p:cNvSpPr>
          <p:nvPr>
            <p:ph type="body" sz="quarter" idx="28" hasCustomPrompt="1"/>
          </p:nvPr>
        </p:nvSpPr>
        <p:spPr>
          <a:xfrm>
            <a:off x="7842250"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 3</a:t>
            </a:r>
          </a:p>
        </p:txBody>
      </p:sp>
      <p:sp>
        <p:nvSpPr>
          <p:cNvPr id="14" name="Text1"/>
          <p:cNvSpPr>
            <a:spLocks noGrp="1"/>
          </p:cNvSpPr>
          <p:nvPr>
            <p:ph type="body" sz="quarter" idx="29" hasCustomPrompt="1"/>
          </p:nvPr>
        </p:nvSpPr>
        <p:spPr>
          <a:xfrm>
            <a:off x="4747095" y="4526280"/>
            <a:ext cx="2697810" cy="1852526"/>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2" name="Text2"/>
          <p:cNvSpPr>
            <a:spLocks noGrp="1"/>
          </p:cNvSpPr>
          <p:nvPr>
            <p:ph type="body" sz="quarter" idx="26" hasCustomPrompt="1"/>
          </p:nvPr>
        </p:nvSpPr>
        <p:spPr>
          <a:xfrm>
            <a:off x="4747095"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 2</a:t>
            </a:r>
          </a:p>
        </p:txBody>
      </p:sp>
      <p:sp>
        <p:nvSpPr>
          <p:cNvPr id="23" name="Text1"/>
          <p:cNvSpPr>
            <a:spLocks noGrp="1"/>
          </p:cNvSpPr>
          <p:nvPr>
            <p:ph type="body" sz="quarter" idx="12" hasCustomPrompt="1"/>
          </p:nvPr>
        </p:nvSpPr>
        <p:spPr>
          <a:xfrm>
            <a:off x="1651940" y="4526280"/>
            <a:ext cx="2697810" cy="1852524"/>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4" name="Text2"/>
          <p:cNvSpPr>
            <a:spLocks noGrp="1"/>
          </p:cNvSpPr>
          <p:nvPr>
            <p:ph type="body" sz="quarter" idx="15" hasCustomPrompt="1"/>
          </p:nvPr>
        </p:nvSpPr>
        <p:spPr>
          <a:xfrm>
            <a:off x="1651940"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 1</a:t>
            </a:r>
          </a:p>
        </p:txBody>
      </p:sp>
      <p:sp>
        <p:nvSpPr>
          <p:cNvPr id="10" name="Text Placeholder 10"/>
          <p:cNvSpPr>
            <a:spLocks noGrp="1"/>
          </p:cNvSpPr>
          <p:nvPr>
            <p:ph type="body" sz="quarter" idx="20" hasCustomPrompt="1"/>
          </p:nvPr>
        </p:nvSpPr>
        <p:spPr>
          <a:xfrm>
            <a:off x="476733" y="771306"/>
            <a:ext cx="11235267" cy="641351"/>
          </a:xfrm>
          <a:prstGeom prst="rect">
            <a:avLst/>
          </a:prstGeom>
        </p:spPr>
        <p:txBody>
          <a:bodyPr lIns="0">
            <a:noAutofit/>
          </a:bodyPr>
          <a:lstStyle>
            <a:lvl1pPr marL="0" indent="0">
              <a:buNone/>
              <a:defRPr sz="2000">
                <a:latin typeface="+mn-lt"/>
              </a:defRPr>
            </a:lvl1pPr>
            <a:lvl2pPr>
              <a:defRPr sz="1600"/>
            </a:lvl2pPr>
            <a:lvl3pPr>
              <a:defRPr sz="1400"/>
            </a:lvl3pPr>
            <a:lvl4pPr>
              <a:defRPr sz="1200"/>
            </a:lvl4pPr>
            <a:lvl5pPr>
              <a:defRPr sz="1200"/>
            </a:lvl5pPr>
          </a:lstStyle>
          <a:p>
            <a:pPr lvl="0"/>
            <a:r>
              <a:rPr lang="en-GB" noProof="0"/>
              <a:t>Subtitle</a:t>
            </a:r>
          </a:p>
        </p:txBody>
      </p:sp>
      <p:sp>
        <p:nvSpPr>
          <p:cNvPr id="17" name="Title 1">
            <a:extLst>
              <a:ext uri="{FF2B5EF4-FFF2-40B4-BE49-F238E27FC236}">
                <a16:creationId xmlns:a16="http://schemas.microsoft.com/office/drawing/2014/main" id="{AFBCB900-EBDE-4F3D-9B13-F9BDAB89056D}"/>
              </a:ext>
            </a:extLst>
          </p:cNvPr>
          <p:cNvSpPr>
            <a:spLocks noGrp="1"/>
          </p:cNvSpPr>
          <p:nvPr>
            <p:ph type="title" hasCustomPrompt="1"/>
          </p:nvPr>
        </p:nvSpPr>
        <p:spPr>
          <a:xfrm>
            <a:off x="477838" y="368300"/>
            <a:ext cx="11236326" cy="403006"/>
          </a:xfrm>
        </p:spPr>
        <p:txBody>
          <a:bodyPr/>
          <a:lstStyle>
            <a:lvl1pPr>
              <a:defRPr/>
            </a:lvl1pPr>
          </a:lstStyle>
          <a:p>
            <a:r>
              <a:rPr lang="en-GB" noProof="0"/>
              <a:t>Three aspects round images and centered text</a:t>
            </a:r>
          </a:p>
        </p:txBody>
      </p:sp>
      <p:sp>
        <p:nvSpPr>
          <p:cNvPr id="15" name="Image Placeholder 2">
            <a:extLst>
              <a:ext uri="{FF2B5EF4-FFF2-40B4-BE49-F238E27FC236}">
                <a16:creationId xmlns:a16="http://schemas.microsoft.com/office/drawing/2014/main" id="{131050EC-B76D-4031-BF84-D62174E0A4C2}"/>
              </a:ext>
            </a:extLst>
          </p:cNvPr>
          <p:cNvSpPr>
            <a:spLocks noGrp="1"/>
          </p:cNvSpPr>
          <p:nvPr>
            <p:ph type="pic" sz="quarter" idx="30" hasCustomPrompt="1"/>
          </p:nvPr>
        </p:nvSpPr>
        <p:spPr>
          <a:xfrm>
            <a:off x="1920845" y="1808163"/>
            <a:ext cx="2160000" cy="2160000"/>
          </a:xfrm>
          <a:prstGeom prst="ellipse">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Drag&amp;Drop Image</a:t>
            </a:r>
          </a:p>
        </p:txBody>
      </p:sp>
      <p:sp>
        <p:nvSpPr>
          <p:cNvPr id="16" name="Image Placeholder 2">
            <a:extLst>
              <a:ext uri="{FF2B5EF4-FFF2-40B4-BE49-F238E27FC236}">
                <a16:creationId xmlns:a16="http://schemas.microsoft.com/office/drawing/2014/main" id="{51C6AC78-246B-4C65-98C2-E4BC2F05ECCA}"/>
              </a:ext>
            </a:extLst>
          </p:cNvPr>
          <p:cNvSpPr>
            <a:spLocks noGrp="1"/>
          </p:cNvSpPr>
          <p:nvPr>
            <p:ph type="pic" sz="quarter" idx="31" hasCustomPrompt="1"/>
          </p:nvPr>
        </p:nvSpPr>
        <p:spPr>
          <a:xfrm>
            <a:off x="5016000" y="1808163"/>
            <a:ext cx="2160000" cy="2160000"/>
          </a:xfrm>
          <a:prstGeom prst="ellipse">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Drag&amp;Drop Image</a:t>
            </a:r>
          </a:p>
        </p:txBody>
      </p:sp>
      <p:sp>
        <p:nvSpPr>
          <p:cNvPr id="18" name="Image Placeholder 2">
            <a:extLst>
              <a:ext uri="{FF2B5EF4-FFF2-40B4-BE49-F238E27FC236}">
                <a16:creationId xmlns:a16="http://schemas.microsoft.com/office/drawing/2014/main" id="{2AF9751C-4288-4EE7-8E36-EFBB83935F37}"/>
              </a:ext>
            </a:extLst>
          </p:cNvPr>
          <p:cNvSpPr>
            <a:spLocks noGrp="1"/>
          </p:cNvSpPr>
          <p:nvPr>
            <p:ph type="pic" sz="quarter" idx="32" hasCustomPrompt="1"/>
          </p:nvPr>
        </p:nvSpPr>
        <p:spPr>
          <a:xfrm>
            <a:off x="8111155" y="1808163"/>
            <a:ext cx="2160000" cy="2160000"/>
          </a:xfrm>
          <a:prstGeom prst="ellipse">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Drag&amp;Drop Image</a:t>
            </a:r>
          </a:p>
        </p:txBody>
      </p:sp>
    </p:spTree>
    <p:extLst>
      <p:ext uri="{BB962C8B-B14F-4D97-AF65-F5344CB8AC3E}">
        <p14:creationId xmlns:p14="http://schemas.microsoft.com/office/powerpoint/2010/main" val="2780756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_aspects_centered_icons_Slide">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12" name="Text1"/>
          <p:cNvSpPr>
            <a:spLocks noGrp="1"/>
          </p:cNvSpPr>
          <p:nvPr>
            <p:ph type="body" sz="quarter" idx="27" hasCustomPrompt="1"/>
          </p:nvPr>
        </p:nvSpPr>
        <p:spPr>
          <a:xfrm>
            <a:off x="7842250" y="4526280"/>
            <a:ext cx="2697810" cy="1852526"/>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3" name="Text2"/>
          <p:cNvSpPr>
            <a:spLocks noGrp="1"/>
          </p:cNvSpPr>
          <p:nvPr>
            <p:ph type="body" sz="quarter" idx="28" hasCustomPrompt="1"/>
          </p:nvPr>
        </p:nvSpPr>
        <p:spPr>
          <a:xfrm>
            <a:off x="7842250"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Headline3</a:t>
            </a:r>
          </a:p>
        </p:txBody>
      </p:sp>
      <p:sp>
        <p:nvSpPr>
          <p:cNvPr id="14" name="Text1"/>
          <p:cNvSpPr>
            <a:spLocks noGrp="1"/>
          </p:cNvSpPr>
          <p:nvPr>
            <p:ph type="body" sz="quarter" idx="29" hasCustomPrompt="1"/>
          </p:nvPr>
        </p:nvSpPr>
        <p:spPr>
          <a:xfrm>
            <a:off x="4747095" y="4526280"/>
            <a:ext cx="2697810" cy="1852526"/>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2" name="Text2"/>
          <p:cNvSpPr>
            <a:spLocks noGrp="1"/>
          </p:cNvSpPr>
          <p:nvPr>
            <p:ph type="body" sz="quarter" idx="26" hasCustomPrompt="1"/>
          </p:nvPr>
        </p:nvSpPr>
        <p:spPr>
          <a:xfrm>
            <a:off x="4747095"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Headline2</a:t>
            </a:r>
          </a:p>
        </p:txBody>
      </p:sp>
      <p:sp>
        <p:nvSpPr>
          <p:cNvPr id="23" name="Text1"/>
          <p:cNvSpPr>
            <a:spLocks noGrp="1"/>
          </p:cNvSpPr>
          <p:nvPr>
            <p:ph type="body" sz="quarter" idx="12" hasCustomPrompt="1"/>
          </p:nvPr>
        </p:nvSpPr>
        <p:spPr>
          <a:xfrm>
            <a:off x="1651940" y="4526280"/>
            <a:ext cx="2697810" cy="1852524"/>
          </a:xfrm>
          <a:prstGeom prst="rect">
            <a:avLst/>
          </a:prstGeom>
        </p:spPr>
        <p:txBody>
          <a:bodyPr>
            <a:normAutofit/>
          </a:bodyPr>
          <a:lstStyle>
            <a:lvl1pPr marL="0" indent="0" algn="ctr">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4" name="Text2"/>
          <p:cNvSpPr>
            <a:spLocks noGrp="1"/>
          </p:cNvSpPr>
          <p:nvPr>
            <p:ph type="body" sz="quarter" idx="15" hasCustomPrompt="1"/>
          </p:nvPr>
        </p:nvSpPr>
        <p:spPr>
          <a:xfrm>
            <a:off x="1651940" y="4237149"/>
            <a:ext cx="2697810" cy="219605"/>
          </a:xfrm>
          <a:prstGeom prst="rect">
            <a:avLst/>
          </a:prstGeom>
        </p:spPr>
        <p:txBody>
          <a:bodyPr>
            <a:noAutofit/>
          </a:bodyPr>
          <a:lstStyle>
            <a:lvl1pPr marL="0" indent="0" algn="ctr">
              <a:buNone/>
              <a:defRPr sz="1200" b="1">
                <a:solidFill>
                  <a:schemeClr val="accent1"/>
                </a:solidFill>
                <a:latin typeface="+mn-lt"/>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GB" noProof="0"/>
              <a:t>Headline1</a:t>
            </a:r>
          </a:p>
        </p:txBody>
      </p:sp>
      <p:sp>
        <p:nvSpPr>
          <p:cNvPr id="10" name="Text Placeholder 10"/>
          <p:cNvSpPr>
            <a:spLocks noGrp="1"/>
          </p:cNvSpPr>
          <p:nvPr>
            <p:ph type="body" sz="quarter" idx="20" hasCustomPrompt="1"/>
          </p:nvPr>
        </p:nvSpPr>
        <p:spPr>
          <a:xfrm>
            <a:off x="476733" y="771306"/>
            <a:ext cx="11235267" cy="641351"/>
          </a:xfrm>
          <a:prstGeom prst="rect">
            <a:avLst/>
          </a:prstGeom>
        </p:spPr>
        <p:txBody>
          <a:bodyPr lIns="0">
            <a:noAutofit/>
          </a:bodyPr>
          <a:lstStyle>
            <a:lvl1pPr marL="0" indent="0">
              <a:buNone/>
              <a:defRPr sz="2000">
                <a:latin typeface="+mn-lt"/>
              </a:defRPr>
            </a:lvl1pPr>
            <a:lvl2pPr>
              <a:defRPr sz="1600"/>
            </a:lvl2pPr>
            <a:lvl3pPr>
              <a:defRPr sz="1400"/>
            </a:lvl3pPr>
            <a:lvl4pPr>
              <a:defRPr sz="1200"/>
            </a:lvl4pPr>
            <a:lvl5pPr>
              <a:defRPr sz="1200"/>
            </a:lvl5pPr>
          </a:lstStyle>
          <a:p>
            <a:pPr lvl="0"/>
            <a:r>
              <a:rPr lang="en-GB" noProof="0"/>
              <a:t>Subtitle</a:t>
            </a:r>
          </a:p>
        </p:txBody>
      </p:sp>
      <p:sp>
        <p:nvSpPr>
          <p:cNvPr id="3" name="Image Placeholder 2"/>
          <p:cNvSpPr>
            <a:spLocks noGrp="1"/>
          </p:cNvSpPr>
          <p:nvPr>
            <p:ph type="pic" sz="quarter" idx="30" hasCustomPrompt="1"/>
          </p:nvPr>
        </p:nvSpPr>
        <p:spPr>
          <a:xfrm>
            <a:off x="1920845" y="1808163"/>
            <a:ext cx="2160000" cy="21600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Drag&amp;Drop Image</a:t>
            </a:r>
          </a:p>
        </p:txBody>
      </p:sp>
      <p:sp>
        <p:nvSpPr>
          <p:cNvPr id="16" name="Image Placeholder 2"/>
          <p:cNvSpPr>
            <a:spLocks noGrp="1"/>
          </p:cNvSpPr>
          <p:nvPr>
            <p:ph type="pic" sz="quarter" idx="31" hasCustomPrompt="1"/>
          </p:nvPr>
        </p:nvSpPr>
        <p:spPr>
          <a:xfrm>
            <a:off x="5016000" y="1808163"/>
            <a:ext cx="2160000" cy="21600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Drag&amp;Drop Image</a:t>
            </a:r>
          </a:p>
        </p:txBody>
      </p:sp>
      <p:sp>
        <p:nvSpPr>
          <p:cNvPr id="17" name="Image Placeholder 2"/>
          <p:cNvSpPr>
            <a:spLocks noGrp="1"/>
          </p:cNvSpPr>
          <p:nvPr>
            <p:ph type="pic" sz="quarter" idx="32" hasCustomPrompt="1"/>
          </p:nvPr>
        </p:nvSpPr>
        <p:spPr>
          <a:xfrm>
            <a:off x="8111155" y="1808163"/>
            <a:ext cx="2160000" cy="21600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Drag&amp;Drop Image</a:t>
            </a:r>
          </a:p>
        </p:txBody>
      </p:sp>
      <p:sp>
        <p:nvSpPr>
          <p:cNvPr id="15" name="Title 1">
            <a:extLst>
              <a:ext uri="{FF2B5EF4-FFF2-40B4-BE49-F238E27FC236}">
                <a16:creationId xmlns:a16="http://schemas.microsoft.com/office/drawing/2014/main" id="{051A4BDD-84D3-42DE-A496-ACC7A4934A21}"/>
              </a:ext>
            </a:extLst>
          </p:cNvPr>
          <p:cNvSpPr>
            <a:spLocks noGrp="1"/>
          </p:cNvSpPr>
          <p:nvPr>
            <p:ph type="title" hasCustomPrompt="1"/>
          </p:nvPr>
        </p:nvSpPr>
        <p:spPr>
          <a:xfrm>
            <a:off x="477838" y="368300"/>
            <a:ext cx="11236326" cy="403006"/>
          </a:xfrm>
        </p:spPr>
        <p:txBody>
          <a:bodyPr/>
          <a:lstStyle>
            <a:lvl1pPr>
              <a:defRPr/>
            </a:lvl1pPr>
          </a:lstStyle>
          <a:p>
            <a:r>
              <a:rPr lang="en-GB" noProof="0"/>
              <a:t>Three aspects images and centered text</a:t>
            </a:r>
          </a:p>
        </p:txBody>
      </p:sp>
    </p:spTree>
    <p:extLst>
      <p:ext uri="{BB962C8B-B14F-4D97-AF65-F5344CB8AC3E}">
        <p14:creationId xmlns:p14="http://schemas.microsoft.com/office/powerpoint/2010/main" val="86213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DPDgroup_Cutoutgraphic">
    <p:bg>
      <p:bgPr>
        <a:solidFill>
          <a:schemeClr val="bg1"/>
        </a:solidFill>
        <a:effectLst/>
      </p:bgPr>
    </p:bg>
    <p:spTree>
      <p:nvGrpSpPr>
        <p:cNvPr id="1" name=""/>
        <p:cNvGrpSpPr/>
        <p:nvPr/>
      </p:nvGrpSpPr>
      <p:grpSpPr>
        <a:xfrm>
          <a:off x="0" y="0"/>
          <a:ext cx="0" cy="0"/>
          <a:chOff x="0" y="0"/>
          <a:chExt cx="0" cy="0"/>
        </a:xfrm>
      </p:grpSpPr>
      <p:sp>
        <p:nvSpPr>
          <p:cNvPr id="13" name="Image Placeholder 20"/>
          <p:cNvSpPr>
            <a:spLocks noGrp="1" noChangeAspect="1"/>
          </p:cNvSpPr>
          <p:nvPr>
            <p:ph type="pic" sz="quarter" idx="15" hasCustomPrompt="1"/>
          </p:nvPr>
        </p:nvSpPr>
        <p:spPr>
          <a:xfrm>
            <a:off x="8175104" y="-1025035"/>
            <a:ext cx="5323200" cy="6201785"/>
          </a:xfrm>
          <a:custGeom>
            <a:avLst/>
            <a:gdLst>
              <a:gd name="connsiteX0" fmla="*/ 1457487 w 2915973"/>
              <a:gd name="connsiteY0" fmla="*/ 0 h 3397250"/>
              <a:gd name="connsiteX1" fmla="*/ 1511431 w 2915973"/>
              <a:gd name="connsiteY1" fmla="*/ 11983 h 3397250"/>
              <a:gd name="connsiteX2" fmla="*/ 2842050 w 2915973"/>
              <a:gd name="connsiteY2" fmla="*/ 736970 h 3397250"/>
              <a:gd name="connsiteX3" fmla="*/ 1894034 w 2915973"/>
              <a:gd name="connsiteY3" fmla="*/ 1290196 h 3397250"/>
              <a:gd name="connsiteX4" fmla="*/ 1870059 w 2915973"/>
              <a:gd name="connsiteY4" fmla="*/ 1332138 h 3397250"/>
              <a:gd name="connsiteX5" fmla="*/ 1872057 w 2915973"/>
              <a:gd name="connsiteY5" fmla="*/ 1424009 h 3397250"/>
              <a:gd name="connsiteX6" fmla="*/ 1880049 w 2915973"/>
              <a:gd name="connsiteY6" fmla="*/ 1448974 h 3397250"/>
              <a:gd name="connsiteX7" fmla="*/ 1881048 w 2915973"/>
              <a:gd name="connsiteY7" fmla="*/ 1449973 h 3397250"/>
              <a:gd name="connsiteX8" fmla="*/ 1898030 w 2915973"/>
              <a:gd name="connsiteY8" fmla="*/ 1467948 h 3397250"/>
              <a:gd name="connsiteX9" fmla="*/ 1976948 w 2915973"/>
              <a:gd name="connsiteY9" fmla="*/ 1514882 h 3397250"/>
              <a:gd name="connsiteX10" fmla="*/ 2025897 w 2915973"/>
              <a:gd name="connsiteY10" fmla="*/ 1515881 h 3397250"/>
              <a:gd name="connsiteX11" fmla="*/ 2915973 w 2915973"/>
              <a:gd name="connsiteY11" fmla="*/ 997605 h 3397250"/>
              <a:gd name="connsiteX12" fmla="*/ 2915973 w 2915973"/>
              <a:gd name="connsiteY12" fmla="*/ 2494512 h 3397250"/>
              <a:gd name="connsiteX13" fmla="*/ 2863028 w 2915973"/>
              <a:gd name="connsiteY13" fmla="*/ 2586384 h 3397250"/>
              <a:gd name="connsiteX14" fmla="*/ 1510432 w 2915973"/>
              <a:gd name="connsiteY14" fmla="*/ 3384268 h 3397250"/>
              <a:gd name="connsiteX15" fmla="*/ 1457487 w 2915973"/>
              <a:gd name="connsiteY15" fmla="*/ 3397250 h 3397250"/>
              <a:gd name="connsiteX16" fmla="*/ 1405541 w 2915973"/>
              <a:gd name="connsiteY16" fmla="*/ 3384268 h 3397250"/>
              <a:gd name="connsiteX17" fmla="*/ 51946 w 2915973"/>
              <a:gd name="connsiteY17" fmla="*/ 2586384 h 3397250"/>
              <a:gd name="connsiteX18" fmla="*/ 0 w 2915973"/>
              <a:gd name="connsiteY18" fmla="*/ 2494512 h 3397250"/>
              <a:gd name="connsiteX19" fmla="*/ 0 w 2915973"/>
              <a:gd name="connsiteY19" fmla="*/ 997605 h 3397250"/>
              <a:gd name="connsiteX20" fmla="*/ 1313637 w 2915973"/>
              <a:gd name="connsiteY20" fmla="*/ 1761537 h 3397250"/>
              <a:gd name="connsiteX21" fmla="*/ 1326623 w 2915973"/>
              <a:gd name="connsiteY21" fmla="*/ 1784505 h 3397250"/>
              <a:gd name="connsiteX22" fmla="*/ 1326623 w 2915973"/>
              <a:gd name="connsiteY22" fmla="*/ 2912927 h 3397250"/>
              <a:gd name="connsiteX23" fmla="*/ 1351597 w 2915973"/>
              <a:gd name="connsiteY23" fmla="*/ 2953870 h 3397250"/>
              <a:gd name="connsiteX24" fmla="*/ 1432513 w 2915973"/>
              <a:gd name="connsiteY24" fmla="*/ 2998807 h 3397250"/>
              <a:gd name="connsiteX25" fmla="*/ 1457487 w 2915973"/>
              <a:gd name="connsiteY25" fmla="*/ 3003800 h 3397250"/>
              <a:gd name="connsiteX26" fmla="*/ 1459485 w 2915973"/>
              <a:gd name="connsiteY26" fmla="*/ 3003800 h 3397250"/>
              <a:gd name="connsiteX27" fmla="*/ 1483460 w 2915973"/>
              <a:gd name="connsiteY27" fmla="*/ 2998807 h 3397250"/>
              <a:gd name="connsiteX28" fmla="*/ 1563377 w 2915973"/>
              <a:gd name="connsiteY28" fmla="*/ 2953870 h 3397250"/>
              <a:gd name="connsiteX29" fmla="*/ 1588351 w 2915973"/>
              <a:gd name="connsiteY29" fmla="*/ 2912927 h 3397250"/>
              <a:gd name="connsiteX30" fmla="*/ 1588351 w 2915973"/>
              <a:gd name="connsiteY30" fmla="*/ 1646698 h 3397250"/>
              <a:gd name="connsiteX31" fmla="*/ 1564376 w 2915973"/>
              <a:gd name="connsiteY31" fmla="*/ 1604756 h 3397250"/>
              <a:gd name="connsiteX32" fmla="*/ 72924 w 2915973"/>
              <a:gd name="connsiteY32" fmla="*/ 736970 h 3397250"/>
              <a:gd name="connsiteX33" fmla="*/ 1404542 w 2915973"/>
              <a:gd name="connsiteY33" fmla="*/ 11983 h 3397250"/>
              <a:gd name="connsiteX34" fmla="*/ 1457487 w 2915973"/>
              <a:gd name="connsiteY34" fmla="*/ 0 h 33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15973" h="3397250">
                <a:moveTo>
                  <a:pt x="1457487" y="0"/>
                </a:moveTo>
                <a:cubicBezTo>
                  <a:pt x="1477466" y="0"/>
                  <a:pt x="1496447" y="3995"/>
                  <a:pt x="1511431" y="11983"/>
                </a:cubicBezTo>
                <a:cubicBezTo>
                  <a:pt x="1511431" y="11983"/>
                  <a:pt x="1511431" y="11983"/>
                  <a:pt x="2842050" y="736970"/>
                </a:cubicBezTo>
                <a:cubicBezTo>
                  <a:pt x="2842050" y="736970"/>
                  <a:pt x="2842050" y="736970"/>
                  <a:pt x="1894034" y="1290196"/>
                </a:cubicBezTo>
                <a:cubicBezTo>
                  <a:pt x="1880049" y="1298185"/>
                  <a:pt x="1870059" y="1317159"/>
                  <a:pt x="1870059" y="1332138"/>
                </a:cubicBezTo>
                <a:cubicBezTo>
                  <a:pt x="1870059" y="1332138"/>
                  <a:pt x="1870059" y="1332138"/>
                  <a:pt x="1872057" y="1424009"/>
                </a:cubicBezTo>
                <a:cubicBezTo>
                  <a:pt x="1872057" y="1431998"/>
                  <a:pt x="1875054" y="1440985"/>
                  <a:pt x="1880049" y="1448974"/>
                </a:cubicBezTo>
                <a:cubicBezTo>
                  <a:pt x="1881048" y="1448974"/>
                  <a:pt x="1881048" y="1449973"/>
                  <a:pt x="1881048" y="1449973"/>
                </a:cubicBezTo>
                <a:cubicBezTo>
                  <a:pt x="1886042" y="1457962"/>
                  <a:pt x="1892036" y="1463953"/>
                  <a:pt x="1898030" y="1467948"/>
                </a:cubicBezTo>
                <a:cubicBezTo>
                  <a:pt x="1898030" y="1467948"/>
                  <a:pt x="1898030" y="1467948"/>
                  <a:pt x="1976948" y="1514882"/>
                </a:cubicBezTo>
                <a:cubicBezTo>
                  <a:pt x="1989934" y="1523870"/>
                  <a:pt x="2011912" y="1523870"/>
                  <a:pt x="2025897" y="1515881"/>
                </a:cubicBezTo>
                <a:lnTo>
                  <a:pt x="2915973" y="997605"/>
                </a:lnTo>
                <a:cubicBezTo>
                  <a:pt x="2915973" y="997605"/>
                  <a:pt x="2915973" y="997605"/>
                  <a:pt x="2915973" y="2494512"/>
                </a:cubicBezTo>
                <a:cubicBezTo>
                  <a:pt x="2915973" y="2528465"/>
                  <a:pt x="2891998" y="2569408"/>
                  <a:pt x="2863028" y="2586384"/>
                </a:cubicBezTo>
                <a:cubicBezTo>
                  <a:pt x="2863028" y="2586384"/>
                  <a:pt x="2863028" y="2586384"/>
                  <a:pt x="1510432" y="3384268"/>
                </a:cubicBezTo>
                <a:cubicBezTo>
                  <a:pt x="1495448" y="3393256"/>
                  <a:pt x="1476468" y="3397250"/>
                  <a:pt x="1457487" y="3397250"/>
                </a:cubicBezTo>
                <a:cubicBezTo>
                  <a:pt x="1438507" y="3397250"/>
                  <a:pt x="1419527" y="3393256"/>
                  <a:pt x="1405541" y="3384268"/>
                </a:cubicBezTo>
                <a:cubicBezTo>
                  <a:pt x="1405541" y="3384268"/>
                  <a:pt x="1405541" y="3384268"/>
                  <a:pt x="51946" y="2586384"/>
                </a:cubicBezTo>
                <a:cubicBezTo>
                  <a:pt x="22976" y="2569408"/>
                  <a:pt x="0" y="2528465"/>
                  <a:pt x="0" y="2494512"/>
                </a:cubicBezTo>
                <a:cubicBezTo>
                  <a:pt x="0" y="2494512"/>
                  <a:pt x="0" y="2494512"/>
                  <a:pt x="0" y="997605"/>
                </a:cubicBezTo>
                <a:cubicBezTo>
                  <a:pt x="0" y="997605"/>
                  <a:pt x="0" y="997605"/>
                  <a:pt x="1313637" y="1761537"/>
                </a:cubicBezTo>
                <a:cubicBezTo>
                  <a:pt x="1319630" y="1765532"/>
                  <a:pt x="1325624" y="1775518"/>
                  <a:pt x="1326623" y="1784505"/>
                </a:cubicBezTo>
                <a:cubicBezTo>
                  <a:pt x="1326623" y="1784505"/>
                  <a:pt x="1326623" y="1784505"/>
                  <a:pt x="1326623" y="2912927"/>
                </a:cubicBezTo>
                <a:cubicBezTo>
                  <a:pt x="1326623" y="2928905"/>
                  <a:pt x="1337612" y="2946880"/>
                  <a:pt x="1351597" y="2953870"/>
                </a:cubicBezTo>
                <a:cubicBezTo>
                  <a:pt x="1351597" y="2953870"/>
                  <a:pt x="1351597" y="2953870"/>
                  <a:pt x="1432513" y="2998807"/>
                </a:cubicBezTo>
                <a:cubicBezTo>
                  <a:pt x="1439506" y="3002802"/>
                  <a:pt x="1448497" y="3004799"/>
                  <a:pt x="1457487" y="3003800"/>
                </a:cubicBezTo>
                <a:cubicBezTo>
                  <a:pt x="1458486" y="3003800"/>
                  <a:pt x="1458486" y="3003800"/>
                  <a:pt x="1459485" y="3003800"/>
                </a:cubicBezTo>
                <a:cubicBezTo>
                  <a:pt x="1468476" y="3003800"/>
                  <a:pt x="1476468" y="3001803"/>
                  <a:pt x="1483460" y="2998807"/>
                </a:cubicBezTo>
                <a:cubicBezTo>
                  <a:pt x="1483460" y="2998807"/>
                  <a:pt x="1483460" y="2998807"/>
                  <a:pt x="1563377" y="2953870"/>
                </a:cubicBezTo>
                <a:cubicBezTo>
                  <a:pt x="1577363" y="2946880"/>
                  <a:pt x="1588351" y="2928905"/>
                  <a:pt x="1588351" y="2912927"/>
                </a:cubicBezTo>
                <a:cubicBezTo>
                  <a:pt x="1588351" y="2912927"/>
                  <a:pt x="1588351" y="2912927"/>
                  <a:pt x="1588351" y="1646698"/>
                </a:cubicBezTo>
                <a:cubicBezTo>
                  <a:pt x="1588351" y="1630720"/>
                  <a:pt x="1578362" y="1612745"/>
                  <a:pt x="1564376" y="1604756"/>
                </a:cubicBezTo>
                <a:cubicBezTo>
                  <a:pt x="1564376" y="1604756"/>
                  <a:pt x="1564376" y="1604756"/>
                  <a:pt x="72924" y="736970"/>
                </a:cubicBezTo>
                <a:cubicBezTo>
                  <a:pt x="72924" y="736970"/>
                  <a:pt x="72924" y="736970"/>
                  <a:pt x="1404542" y="11983"/>
                </a:cubicBezTo>
                <a:cubicBezTo>
                  <a:pt x="1419527" y="3995"/>
                  <a:pt x="1438507" y="0"/>
                  <a:pt x="1457487" y="0"/>
                </a:cubicBezTo>
                <a:close/>
              </a:path>
            </a:pathLst>
          </a:custGeom>
          <a:noFill/>
        </p:spPr>
        <p:txBody>
          <a:bodyPr wrap="square" anchor="ctr">
            <a:noAutofit/>
          </a:bodyPr>
          <a:lstStyle>
            <a:lvl1pPr marL="0" indent="0" algn="ctr">
              <a:buNone/>
              <a:defRPr/>
            </a:lvl1pPr>
          </a:lstStyle>
          <a:p>
            <a:r>
              <a:rPr lang="en-GB" noProof="0"/>
              <a:t>Drag &amp; Drop Image</a:t>
            </a:r>
          </a:p>
        </p:txBody>
      </p:sp>
      <p:sp>
        <p:nvSpPr>
          <p:cNvPr id="38"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32" name="Text Placeholder 8"/>
          <p:cNvSpPr>
            <a:spLocks noGrp="1"/>
          </p:cNvSpPr>
          <p:nvPr>
            <p:ph type="body" sz="quarter" idx="13" hasCustomPrompt="1"/>
          </p:nvPr>
        </p:nvSpPr>
        <p:spPr>
          <a:xfrm>
            <a:off x="476247" y="2838450"/>
            <a:ext cx="6887736" cy="1314533"/>
          </a:xfrm>
          <a:prstGeom prst="rect">
            <a:avLst/>
          </a:prstGeom>
        </p:spPr>
        <p:txBody>
          <a:bodyPr lIns="0">
            <a:noAutofit/>
          </a:bodyPr>
          <a:lstStyle>
            <a:lvl1pPr marL="0" indent="0">
              <a:spcBef>
                <a:spcPts val="0"/>
              </a:spcBef>
              <a:spcAft>
                <a:spcPts val="0"/>
              </a:spcAft>
              <a:buNone/>
              <a:defRPr sz="2400">
                <a:solidFill>
                  <a:schemeClr val="tx1"/>
                </a:solidFill>
                <a:latin typeface="+mn-lt"/>
              </a:defRPr>
            </a:lvl1pPr>
          </a:lstStyle>
          <a:p>
            <a:pPr lvl="0"/>
            <a:r>
              <a:rPr lang="en-GB" noProof="0"/>
              <a:t>Subtitle</a:t>
            </a:r>
          </a:p>
        </p:txBody>
      </p:sp>
      <p:sp>
        <p:nvSpPr>
          <p:cNvPr id="31" name="Subtitle 2"/>
          <p:cNvSpPr>
            <a:spLocks noGrp="1"/>
          </p:cNvSpPr>
          <p:nvPr>
            <p:ph type="subTitle" idx="1" hasCustomPrompt="1"/>
          </p:nvPr>
        </p:nvSpPr>
        <p:spPr>
          <a:xfrm>
            <a:off x="476247" y="4337369"/>
            <a:ext cx="6887736" cy="1869059"/>
          </a:xfrm>
          <a:prstGeom prst="rect">
            <a:avLst/>
          </a:prstGeom>
        </p:spPr>
        <p:txBody>
          <a:bodyPr lIns="0">
            <a:noAutofit/>
          </a:bodyPr>
          <a:lstStyle>
            <a:lvl1pPr marL="0" indent="0" algn="l">
              <a:spcBef>
                <a:spcPts val="0"/>
              </a:spcBef>
              <a:spcAft>
                <a:spcPts val="0"/>
              </a:spcAft>
              <a:buNone/>
              <a:defRPr sz="1600">
                <a:solidFill>
                  <a:srgbClr val="808285"/>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a:t>Date / Place</a:t>
            </a:r>
          </a:p>
        </p:txBody>
      </p:sp>
      <p:sp>
        <p:nvSpPr>
          <p:cNvPr id="30" name="Title 1"/>
          <p:cNvSpPr>
            <a:spLocks noGrp="1"/>
          </p:cNvSpPr>
          <p:nvPr>
            <p:ph type="ctrTitle" hasCustomPrompt="1"/>
          </p:nvPr>
        </p:nvSpPr>
        <p:spPr>
          <a:xfrm>
            <a:off x="476247" y="2238152"/>
            <a:ext cx="6889903" cy="549498"/>
          </a:xfrm>
        </p:spPr>
        <p:txBody>
          <a:bodyPr lIns="0">
            <a:noAutofit/>
          </a:bodyPr>
          <a:lstStyle>
            <a:lvl1pPr>
              <a:spcBef>
                <a:spcPts val="0"/>
              </a:spcBef>
              <a:spcAft>
                <a:spcPts val="0"/>
              </a:spcAft>
              <a:defRPr sz="4400">
                <a:solidFill>
                  <a:schemeClr val="accent1"/>
                </a:solidFill>
                <a:latin typeface="+mj-lt"/>
              </a:defRPr>
            </a:lvl1pPr>
          </a:lstStyle>
          <a:p>
            <a:r>
              <a:rPr lang="en-GB" noProof="0"/>
              <a:t>Title</a:t>
            </a:r>
          </a:p>
        </p:txBody>
      </p:sp>
      <p:pic>
        <p:nvPicPr>
          <p:cNvPr id="9" name="Graphic 8">
            <a:extLst>
              <a:ext uri="{FF2B5EF4-FFF2-40B4-BE49-F238E27FC236}">
                <a16:creationId xmlns:a16="http://schemas.microsoft.com/office/drawing/2014/main" id="{AE8C4D7B-1D99-4505-8987-3EFE67D244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145" y="38774"/>
            <a:ext cx="2465682" cy="1458000"/>
          </a:xfrm>
          <a:prstGeom prst="rect">
            <a:avLst/>
          </a:prstGeom>
        </p:spPr>
      </p:pic>
      <p:pic>
        <p:nvPicPr>
          <p:cNvPr id="10" name="Graphic 8">
            <a:extLst>
              <a:ext uri="{FF2B5EF4-FFF2-40B4-BE49-F238E27FC236}">
                <a16:creationId xmlns:a16="http://schemas.microsoft.com/office/drawing/2014/main" id="{B06F2669-DD2C-430E-9473-97A90F3DB6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2606" y="6350590"/>
            <a:ext cx="1333827" cy="512761"/>
          </a:xfrm>
          <a:prstGeom prst="rect">
            <a:avLst/>
          </a:prstGeom>
        </p:spPr>
      </p:pic>
    </p:spTree>
    <p:extLst>
      <p:ext uri="{BB962C8B-B14F-4D97-AF65-F5344CB8AC3E}">
        <p14:creationId xmlns:p14="http://schemas.microsoft.com/office/powerpoint/2010/main" val="30103202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66" userDrawn="1">
          <p15:clr>
            <a:srgbClr val="FBAE40"/>
          </p15:clr>
        </p15:guide>
        <p15:guide id="4" pos="5602">
          <p15:clr>
            <a:srgbClr val="FBAE40"/>
          </p15:clr>
        </p15:guide>
        <p15:guide id="5" orient="horz" pos="146">
          <p15:clr>
            <a:srgbClr val="FBAE40"/>
          </p15:clr>
        </p15:guide>
        <p15:guide id="6" orient="horz" pos="29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oured_blocks_and_cutout_graphic_Slide ">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14" name="Text Placeholder 10"/>
          <p:cNvSpPr>
            <a:spLocks noGrp="1"/>
          </p:cNvSpPr>
          <p:nvPr>
            <p:ph type="body" sz="quarter" idx="22" hasCustomPrompt="1"/>
          </p:nvPr>
        </p:nvSpPr>
        <p:spPr>
          <a:xfrm>
            <a:off x="477838" y="2165638"/>
            <a:ext cx="1919972" cy="2044800"/>
          </a:xfrm>
          <a:prstGeom prst="rect">
            <a:avLst/>
          </a:prstGeom>
          <a:solidFill>
            <a:schemeClr val="accent1"/>
          </a:solidFill>
        </p:spPr>
        <p:txBody>
          <a:bodyPr lIns="90000" tIns="90000" rIns="90000" bIns="90000" anchor="b">
            <a:normAutofit/>
          </a:bodyPr>
          <a:lstStyle>
            <a:lvl1pPr marL="0" indent="0">
              <a:buNone/>
              <a:defRPr sz="1200">
                <a:solidFill>
                  <a:schemeClr val="bg1"/>
                </a:solidFill>
                <a:latin typeface="+mn-lt"/>
              </a:defRPr>
            </a:lvl1pPr>
          </a:lstStyle>
          <a:p>
            <a:pPr lvl="0"/>
            <a:r>
              <a:rPr lang="en-GB" noProof="0"/>
              <a:t>Text</a:t>
            </a:r>
          </a:p>
        </p:txBody>
      </p:sp>
      <p:sp>
        <p:nvSpPr>
          <p:cNvPr id="16" name="Text Placeholder 2"/>
          <p:cNvSpPr>
            <a:spLocks noGrp="1"/>
          </p:cNvSpPr>
          <p:nvPr>
            <p:ph type="body" sz="quarter" idx="26" hasCustomPrompt="1"/>
          </p:nvPr>
        </p:nvSpPr>
        <p:spPr>
          <a:xfrm>
            <a:off x="477838" y="2165638"/>
            <a:ext cx="1919972" cy="1104900"/>
          </a:xfrm>
          <a:prstGeom prst="rect">
            <a:avLst/>
          </a:prstGeom>
        </p:spPr>
        <p:txBody>
          <a:bodyPr lIns="90000" rIns="90000" anchor="t">
            <a:normAutofit/>
          </a:bodyPr>
          <a:lstStyle>
            <a:lvl1pPr marL="0" indent="0" algn="l">
              <a:buNone/>
              <a:defRPr sz="5400">
                <a:solidFill>
                  <a:schemeClr val="bg1"/>
                </a:solidFill>
                <a:latin typeface="+mn-lt"/>
              </a:defRPr>
            </a:lvl1pPr>
          </a:lstStyle>
          <a:p>
            <a:pPr lvl="0"/>
            <a:r>
              <a:rPr lang="en-GB" noProof="0"/>
              <a:t>#</a:t>
            </a:r>
          </a:p>
        </p:txBody>
      </p:sp>
      <p:sp>
        <p:nvSpPr>
          <p:cNvPr id="23" name="Text Placeholder 10"/>
          <p:cNvSpPr>
            <a:spLocks noGrp="1"/>
          </p:cNvSpPr>
          <p:nvPr>
            <p:ph type="body" sz="quarter" idx="27" hasCustomPrompt="1"/>
          </p:nvPr>
        </p:nvSpPr>
        <p:spPr>
          <a:xfrm>
            <a:off x="2489970" y="2165638"/>
            <a:ext cx="1919972" cy="2044800"/>
          </a:xfrm>
          <a:prstGeom prst="rect">
            <a:avLst/>
          </a:prstGeom>
          <a:solidFill>
            <a:schemeClr val="accent3"/>
          </a:solidFill>
        </p:spPr>
        <p:txBody>
          <a:bodyPr lIns="90000" tIns="90000" rIns="90000" bIns="90000" anchor="b">
            <a:normAutofit/>
          </a:bodyPr>
          <a:lstStyle>
            <a:lvl1pPr marL="0" indent="0">
              <a:buNone/>
              <a:defRPr sz="1200">
                <a:solidFill>
                  <a:schemeClr val="bg1"/>
                </a:solidFill>
                <a:latin typeface="+mn-lt"/>
              </a:defRPr>
            </a:lvl1pPr>
          </a:lstStyle>
          <a:p>
            <a:pPr lvl="0"/>
            <a:r>
              <a:rPr lang="en-GB" noProof="0"/>
              <a:t>Text</a:t>
            </a:r>
          </a:p>
        </p:txBody>
      </p:sp>
      <p:sp>
        <p:nvSpPr>
          <p:cNvPr id="24" name="Text Placeholder 2"/>
          <p:cNvSpPr>
            <a:spLocks noGrp="1"/>
          </p:cNvSpPr>
          <p:nvPr>
            <p:ph type="body" sz="quarter" idx="28" hasCustomPrompt="1"/>
          </p:nvPr>
        </p:nvSpPr>
        <p:spPr>
          <a:xfrm>
            <a:off x="2489970" y="2165638"/>
            <a:ext cx="1919972" cy="1104900"/>
          </a:xfrm>
          <a:prstGeom prst="rect">
            <a:avLst/>
          </a:prstGeom>
        </p:spPr>
        <p:txBody>
          <a:bodyPr lIns="90000" rIns="90000" anchor="t">
            <a:normAutofit/>
          </a:bodyPr>
          <a:lstStyle>
            <a:lvl1pPr marL="0" indent="0" algn="l">
              <a:buNone/>
              <a:defRPr sz="5400">
                <a:solidFill>
                  <a:schemeClr val="bg1"/>
                </a:solidFill>
                <a:latin typeface="+mn-lt"/>
              </a:defRPr>
            </a:lvl1pPr>
          </a:lstStyle>
          <a:p>
            <a:pPr lvl="0"/>
            <a:r>
              <a:rPr lang="en-GB" noProof="0"/>
              <a:t>#</a:t>
            </a:r>
          </a:p>
        </p:txBody>
      </p:sp>
      <p:sp>
        <p:nvSpPr>
          <p:cNvPr id="25" name="Text Placeholder 10"/>
          <p:cNvSpPr>
            <a:spLocks noGrp="1"/>
          </p:cNvSpPr>
          <p:nvPr>
            <p:ph type="body" sz="quarter" idx="29" hasCustomPrompt="1"/>
          </p:nvPr>
        </p:nvSpPr>
        <p:spPr>
          <a:xfrm>
            <a:off x="477838" y="4300438"/>
            <a:ext cx="1919972" cy="2044800"/>
          </a:xfrm>
          <a:prstGeom prst="rect">
            <a:avLst/>
          </a:prstGeom>
          <a:solidFill>
            <a:schemeClr val="accent6"/>
          </a:solidFill>
        </p:spPr>
        <p:txBody>
          <a:bodyPr lIns="90000" tIns="90000" rIns="90000" bIns="90000" anchor="b">
            <a:normAutofit/>
          </a:bodyPr>
          <a:lstStyle>
            <a:lvl1pPr marL="0" indent="0">
              <a:buNone/>
              <a:defRPr sz="1200">
                <a:solidFill>
                  <a:schemeClr val="accent3"/>
                </a:solidFill>
                <a:latin typeface="+mn-lt"/>
              </a:defRPr>
            </a:lvl1pPr>
          </a:lstStyle>
          <a:p>
            <a:pPr lvl="0"/>
            <a:r>
              <a:rPr lang="en-GB" noProof="0"/>
              <a:t>Text</a:t>
            </a:r>
          </a:p>
        </p:txBody>
      </p:sp>
      <p:sp>
        <p:nvSpPr>
          <p:cNvPr id="26" name="Text Placeholder 2"/>
          <p:cNvSpPr>
            <a:spLocks noGrp="1"/>
          </p:cNvSpPr>
          <p:nvPr>
            <p:ph type="body" sz="quarter" idx="30" hasCustomPrompt="1"/>
          </p:nvPr>
        </p:nvSpPr>
        <p:spPr>
          <a:xfrm>
            <a:off x="477838" y="4300438"/>
            <a:ext cx="1919972" cy="1104900"/>
          </a:xfrm>
          <a:prstGeom prst="rect">
            <a:avLst/>
          </a:prstGeom>
        </p:spPr>
        <p:txBody>
          <a:bodyPr lIns="90000" rIns="90000" anchor="t">
            <a:normAutofit/>
          </a:bodyPr>
          <a:lstStyle>
            <a:lvl1pPr marL="0" indent="0" algn="l">
              <a:buNone/>
              <a:defRPr sz="5400">
                <a:solidFill>
                  <a:schemeClr val="accent3"/>
                </a:solidFill>
                <a:latin typeface="+mn-lt"/>
              </a:defRPr>
            </a:lvl1pPr>
          </a:lstStyle>
          <a:p>
            <a:pPr lvl="0"/>
            <a:r>
              <a:rPr lang="en-GB" noProof="0"/>
              <a:t>#</a:t>
            </a:r>
          </a:p>
        </p:txBody>
      </p:sp>
      <p:sp>
        <p:nvSpPr>
          <p:cNvPr id="27" name="Text Placeholder 10"/>
          <p:cNvSpPr>
            <a:spLocks noGrp="1"/>
          </p:cNvSpPr>
          <p:nvPr>
            <p:ph type="body" sz="quarter" idx="31" hasCustomPrompt="1"/>
          </p:nvPr>
        </p:nvSpPr>
        <p:spPr>
          <a:xfrm>
            <a:off x="2489970" y="4300438"/>
            <a:ext cx="1919972" cy="2044800"/>
          </a:xfrm>
          <a:prstGeom prst="rect">
            <a:avLst/>
          </a:prstGeom>
          <a:solidFill>
            <a:schemeClr val="accent4"/>
          </a:solidFill>
        </p:spPr>
        <p:txBody>
          <a:bodyPr lIns="90000" tIns="90000" rIns="90000" bIns="90000" anchor="b">
            <a:normAutofit/>
          </a:bodyPr>
          <a:lstStyle>
            <a:lvl1pPr marL="0" indent="0">
              <a:buNone/>
              <a:defRPr sz="1200">
                <a:solidFill>
                  <a:schemeClr val="bg1"/>
                </a:solidFill>
                <a:latin typeface="+mn-lt"/>
              </a:defRPr>
            </a:lvl1pPr>
          </a:lstStyle>
          <a:p>
            <a:pPr lvl="0"/>
            <a:r>
              <a:rPr lang="en-GB" noProof="0"/>
              <a:t>Text</a:t>
            </a:r>
          </a:p>
        </p:txBody>
      </p:sp>
      <p:sp>
        <p:nvSpPr>
          <p:cNvPr id="28" name="Text Placeholder 2"/>
          <p:cNvSpPr>
            <a:spLocks noGrp="1"/>
          </p:cNvSpPr>
          <p:nvPr>
            <p:ph type="body" sz="quarter" idx="32" hasCustomPrompt="1"/>
          </p:nvPr>
        </p:nvSpPr>
        <p:spPr>
          <a:xfrm>
            <a:off x="2489970" y="4300438"/>
            <a:ext cx="1919972" cy="1104900"/>
          </a:xfrm>
          <a:prstGeom prst="rect">
            <a:avLst/>
          </a:prstGeom>
        </p:spPr>
        <p:txBody>
          <a:bodyPr lIns="90000" rIns="90000" anchor="t">
            <a:normAutofit/>
          </a:bodyPr>
          <a:lstStyle>
            <a:lvl1pPr marL="0" indent="0" algn="l">
              <a:buNone/>
              <a:defRPr sz="5400">
                <a:solidFill>
                  <a:schemeClr val="bg1"/>
                </a:solidFill>
                <a:latin typeface="+mn-lt"/>
              </a:defRPr>
            </a:lvl1pPr>
          </a:lstStyle>
          <a:p>
            <a:pPr lvl="0"/>
            <a:r>
              <a:rPr lang="en-GB" noProof="0"/>
              <a:t>#</a:t>
            </a:r>
          </a:p>
        </p:txBody>
      </p:sp>
      <p:sp>
        <p:nvSpPr>
          <p:cNvPr id="13" name="Title 1">
            <a:extLst>
              <a:ext uri="{FF2B5EF4-FFF2-40B4-BE49-F238E27FC236}">
                <a16:creationId xmlns:a16="http://schemas.microsoft.com/office/drawing/2014/main" id="{B3286E7F-035B-44A7-BDFE-A04A5B3E7332}"/>
              </a:ext>
            </a:extLst>
          </p:cNvPr>
          <p:cNvSpPr>
            <a:spLocks noGrp="1"/>
          </p:cNvSpPr>
          <p:nvPr>
            <p:ph type="title" hasCustomPrompt="1"/>
          </p:nvPr>
        </p:nvSpPr>
        <p:spPr>
          <a:xfrm>
            <a:off x="477838" y="368300"/>
            <a:ext cx="11236326" cy="403006"/>
          </a:xfrm>
        </p:spPr>
        <p:txBody>
          <a:bodyPr/>
          <a:lstStyle>
            <a:lvl1pPr>
              <a:defRPr/>
            </a:lvl1pPr>
          </a:lstStyle>
          <a:p>
            <a:r>
              <a:rPr lang="en-GB" noProof="0"/>
              <a:t>Coloured blocks and cutout image</a:t>
            </a:r>
          </a:p>
        </p:txBody>
      </p:sp>
      <p:sp>
        <p:nvSpPr>
          <p:cNvPr id="17" name="Text Placeholder 10">
            <a:extLst>
              <a:ext uri="{FF2B5EF4-FFF2-40B4-BE49-F238E27FC236}">
                <a16:creationId xmlns:a16="http://schemas.microsoft.com/office/drawing/2014/main" id="{B81C6652-BB9D-4B52-B38F-D27A45FEFFF7}"/>
              </a:ext>
            </a:extLst>
          </p:cNvPr>
          <p:cNvSpPr>
            <a:spLocks noGrp="1"/>
          </p:cNvSpPr>
          <p:nvPr>
            <p:ph type="body" sz="quarter" idx="13" hasCustomPrompt="1"/>
          </p:nvPr>
        </p:nvSpPr>
        <p:spPr>
          <a:xfrm>
            <a:off x="476733" y="771306"/>
            <a:ext cx="11235267" cy="641351"/>
          </a:xfrm>
          <a:prstGeom prst="rect">
            <a:avLst/>
          </a:prstGeom>
        </p:spPr>
        <p:txBody>
          <a:bodyPr lIns="0">
            <a:noAutofit/>
          </a:bodyPr>
          <a:lstStyle>
            <a:lvl1pPr marL="0" indent="0">
              <a:buFont typeface="Arial" panose="020B0604020202020204" pitchFamily="34" charset="0"/>
              <a:buNone/>
              <a:defRPr sz="2000">
                <a:latin typeface="+mn-lt"/>
              </a:defRPr>
            </a:lvl1pPr>
            <a:lvl2pPr>
              <a:defRPr sz="1600"/>
            </a:lvl2pPr>
            <a:lvl3pPr>
              <a:defRPr sz="1400"/>
            </a:lvl3pPr>
            <a:lvl4pPr>
              <a:defRPr sz="1200"/>
            </a:lvl4pPr>
            <a:lvl5pPr>
              <a:defRPr sz="1200"/>
            </a:lvl5pPr>
          </a:lstStyle>
          <a:p>
            <a:pPr lvl="0"/>
            <a:r>
              <a:rPr lang="en-GB" noProof="0"/>
              <a:t>Subtitle</a:t>
            </a:r>
          </a:p>
        </p:txBody>
      </p:sp>
    </p:spTree>
    <p:extLst>
      <p:ext uri="{BB962C8B-B14F-4D97-AF65-F5344CB8AC3E}">
        <p14:creationId xmlns:p14="http://schemas.microsoft.com/office/powerpoint/2010/main" val="3387887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line_and_Subtitle_Slide_with_image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2"/>
          <p:cNvSpPr>
            <a:spLocks noGrp="1"/>
          </p:cNvSpPr>
          <p:nvPr>
            <p:ph type="body" sz="quarter" idx="14" hasCustomPrompt="1"/>
          </p:nvPr>
        </p:nvSpPr>
        <p:spPr>
          <a:xfrm>
            <a:off x="3429000" y="3429000"/>
            <a:ext cx="8762999" cy="3431540"/>
          </a:xfrm>
          <a:prstGeom prst="rect">
            <a:avLst/>
          </a:prstGeom>
          <a:solidFill>
            <a:schemeClr val="accent6"/>
          </a:solidFill>
        </p:spPr>
        <p:txBody>
          <a:bodyPr lIns="360000" tIns="360000" rIns="468000" bIns="360000" anchor="ctr">
            <a:normAutofit/>
          </a:bodyPr>
          <a:lstStyle>
            <a:lvl1pPr marL="0" marR="0" indent="0" algn="l"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sz="1400">
                <a:solidFill>
                  <a:schemeClr val="tx1"/>
                </a:solidFill>
                <a:latin typeface="+mn-lt"/>
              </a:defRPr>
            </a:lvl1pPr>
          </a:lstStyle>
          <a:p>
            <a:pPr lvl="0"/>
            <a:r>
              <a:rPr lang="en-GB" noProof="0"/>
              <a:t>Subtitle(20pt)</a:t>
            </a:r>
          </a:p>
          <a:p>
            <a:pPr marL="0" marR="0" lvl="0" indent="0" algn="l"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a:pPr>
            <a:r>
              <a:rPr lang="en-GB" noProof="0"/>
              <a:t>Copytext(14pt)</a:t>
            </a:r>
          </a:p>
        </p:txBody>
      </p:sp>
      <p:sp>
        <p:nvSpPr>
          <p:cNvPr id="15" name="Title 1"/>
          <p:cNvSpPr>
            <a:spLocks noGrp="1"/>
          </p:cNvSpPr>
          <p:nvPr>
            <p:ph type="title" hasCustomPrompt="1"/>
          </p:nvPr>
        </p:nvSpPr>
        <p:spPr>
          <a:xfrm>
            <a:off x="152" y="0"/>
            <a:ext cx="3428848" cy="3426460"/>
          </a:xfrm>
          <a:prstGeom prst="rect">
            <a:avLst/>
          </a:prstGeom>
          <a:solidFill>
            <a:schemeClr val="accent4"/>
          </a:solidFill>
        </p:spPr>
        <p:txBody>
          <a:bodyPr lIns="468000" tIns="90000" bIns="90000" anchor="ctr">
            <a:noAutofit/>
          </a:bodyPr>
          <a:lstStyle>
            <a:lvl1pPr>
              <a:defRPr sz="3000">
                <a:solidFill>
                  <a:schemeClr val="bg1"/>
                </a:solidFill>
                <a:latin typeface="+mj-lt"/>
              </a:defRPr>
            </a:lvl1pPr>
          </a:lstStyle>
          <a:p>
            <a:r>
              <a:rPr lang="en-GB" noProof="0"/>
              <a:t>Image grid</a:t>
            </a:r>
          </a:p>
        </p:txBody>
      </p:sp>
      <p:sp>
        <p:nvSpPr>
          <p:cNvPr id="3" name="Image Placeholder 2">
            <a:extLst>
              <a:ext uri="{FF2B5EF4-FFF2-40B4-BE49-F238E27FC236}">
                <a16:creationId xmlns:a16="http://schemas.microsoft.com/office/drawing/2014/main" id="{C0F8CD8C-065D-49FE-93DD-4EB441AAD746}"/>
              </a:ext>
            </a:extLst>
          </p:cNvPr>
          <p:cNvSpPr>
            <a:spLocks noGrp="1"/>
          </p:cNvSpPr>
          <p:nvPr>
            <p:ph type="pic" sz="quarter" idx="15" hasCustomPrompt="1"/>
          </p:nvPr>
        </p:nvSpPr>
        <p:spPr>
          <a:xfrm>
            <a:off x="0" y="3429000"/>
            <a:ext cx="3429000" cy="3429000"/>
          </a:xfrm>
        </p:spPr>
        <p:txBody>
          <a:bodyPr anchor="ctr"/>
          <a:lstStyle>
            <a:lvl1pPr algn="ctr">
              <a:defRPr/>
            </a:lvl1pPr>
          </a:lstStyle>
          <a:p>
            <a:r>
              <a:rPr lang="en-GB" noProof="0"/>
              <a:t>Drag&amp;Drop Image</a:t>
            </a:r>
          </a:p>
        </p:txBody>
      </p:sp>
      <p:sp>
        <p:nvSpPr>
          <p:cNvPr id="7" name="Image Placeholder 2">
            <a:extLst>
              <a:ext uri="{FF2B5EF4-FFF2-40B4-BE49-F238E27FC236}">
                <a16:creationId xmlns:a16="http://schemas.microsoft.com/office/drawing/2014/main" id="{52B959E9-DBDA-438C-A0AC-598B52DF0E4D}"/>
              </a:ext>
            </a:extLst>
          </p:cNvPr>
          <p:cNvSpPr>
            <a:spLocks noGrp="1"/>
          </p:cNvSpPr>
          <p:nvPr>
            <p:ph type="pic" sz="quarter" idx="16" hasCustomPrompt="1"/>
          </p:nvPr>
        </p:nvSpPr>
        <p:spPr>
          <a:xfrm>
            <a:off x="3429000" y="-2540"/>
            <a:ext cx="8763000" cy="3429000"/>
          </a:xfrm>
        </p:spPr>
        <p:txBody>
          <a:bodyPr anchor="ctr"/>
          <a:lstStyle>
            <a:lvl1pPr algn="ctr">
              <a:defRPr/>
            </a:lvl1pPr>
          </a:lstStyle>
          <a:p>
            <a:r>
              <a:rPr lang="en-GB" noProof="0"/>
              <a:t>Drag&amp;Drop Image</a:t>
            </a:r>
          </a:p>
        </p:txBody>
      </p:sp>
    </p:spTree>
    <p:extLst>
      <p:ext uri="{BB962C8B-B14F-4D97-AF65-F5344CB8AC3E}">
        <p14:creationId xmlns:p14="http://schemas.microsoft.com/office/powerpoint/2010/main" val="3777286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screen_image_with_coloured_blocks_Slide ">
    <p:bg>
      <p:bgPr>
        <a:solidFill>
          <a:schemeClr val="bg1"/>
        </a:solidFill>
        <a:effectLst/>
      </p:bgPr>
    </p:bg>
    <p:spTree>
      <p:nvGrpSpPr>
        <p:cNvPr id="1" name=""/>
        <p:cNvGrpSpPr/>
        <p:nvPr/>
      </p:nvGrpSpPr>
      <p:grpSpPr>
        <a:xfrm>
          <a:off x="0" y="0"/>
          <a:ext cx="0" cy="0"/>
          <a:chOff x="0" y="0"/>
          <a:chExt cx="0" cy="0"/>
        </a:xfrm>
      </p:grpSpPr>
      <p:sp>
        <p:nvSpPr>
          <p:cNvPr id="4" name="Image Placeholder 3">
            <a:extLst>
              <a:ext uri="{FF2B5EF4-FFF2-40B4-BE49-F238E27FC236}">
                <a16:creationId xmlns:a16="http://schemas.microsoft.com/office/drawing/2014/main" id="{255DAECE-4E1F-4603-B6A7-451FE52FDF12}"/>
              </a:ext>
            </a:extLst>
          </p:cNvPr>
          <p:cNvSpPr>
            <a:spLocks noGrp="1"/>
          </p:cNvSpPr>
          <p:nvPr>
            <p:ph type="pic" sz="quarter" idx="39" hasCustomPrompt="1"/>
          </p:nvPr>
        </p:nvSpPr>
        <p:spPr>
          <a:xfrm>
            <a:off x="0" y="0"/>
            <a:ext cx="12192000" cy="6858000"/>
          </a:xfrm>
          <a:noFill/>
        </p:spPr>
        <p:txBody>
          <a:bodyPr anchor="ctr"/>
          <a:lstStyle>
            <a:lvl1pPr algn="ctr">
              <a:defRPr>
                <a:solidFill>
                  <a:schemeClr val="tx1"/>
                </a:solidFill>
              </a:defRPr>
            </a:lvl1pPr>
          </a:lstStyle>
          <a:p>
            <a:r>
              <a:rPr lang="en-GB" noProof="0" dirty="0" err="1"/>
              <a:t>Drag&amp;Drop</a:t>
            </a:r>
            <a:r>
              <a:rPr lang="en-GB" noProof="0" dirty="0"/>
              <a:t> Image</a:t>
            </a:r>
          </a:p>
        </p:txBody>
      </p:sp>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15" name="Title 1"/>
          <p:cNvSpPr>
            <a:spLocks noGrp="1"/>
          </p:cNvSpPr>
          <p:nvPr>
            <p:ph type="title" hasCustomPrompt="1"/>
          </p:nvPr>
        </p:nvSpPr>
        <p:spPr>
          <a:xfrm>
            <a:off x="480001" y="365126"/>
            <a:ext cx="11232000" cy="406179"/>
          </a:xfrm>
          <a:prstGeom prst="rect">
            <a:avLst/>
          </a:prstGeom>
        </p:spPr>
        <p:txBody>
          <a:bodyPr lIns="0">
            <a:noAutofit/>
          </a:bodyPr>
          <a:lstStyle>
            <a:lvl1pPr>
              <a:defRPr sz="3000">
                <a:solidFill>
                  <a:schemeClr val="accent1"/>
                </a:solidFill>
                <a:latin typeface="+mj-lt"/>
              </a:defRPr>
            </a:lvl1pPr>
          </a:lstStyle>
          <a:p>
            <a:r>
              <a:rPr lang="en-GB" noProof="0" dirty="0"/>
              <a:t>Title</a:t>
            </a:r>
          </a:p>
        </p:txBody>
      </p:sp>
      <p:sp>
        <p:nvSpPr>
          <p:cNvPr id="20" name="Text Placeholder 19"/>
          <p:cNvSpPr>
            <a:spLocks noGrp="1"/>
          </p:cNvSpPr>
          <p:nvPr>
            <p:ph type="body" sz="quarter" idx="35" hasCustomPrompt="1"/>
          </p:nvPr>
        </p:nvSpPr>
        <p:spPr>
          <a:xfrm>
            <a:off x="477838" y="4002178"/>
            <a:ext cx="1983060" cy="1983060"/>
          </a:xfrm>
          <a:solidFill>
            <a:schemeClr val="accent1"/>
          </a:solidFill>
        </p:spPr>
        <p:txBody>
          <a:bodyPr lIns="90000" tIns="90000" rIns="90000" bIns="90000" anchor="b" anchorCtr="0">
            <a:noAutofit/>
          </a:bodyPr>
          <a:lstStyle>
            <a:lvl1pPr>
              <a:defRPr sz="1200">
                <a:solidFill>
                  <a:schemeClr val="bg1"/>
                </a:solidFill>
                <a:latin typeface="+mn-lt"/>
              </a:defRPr>
            </a:lvl1pPr>
            <a:lvl2pPr>
              <a:defRPr sz="1200"/>
            </a:lvl2pPr>
            <a:lvl3pPr>
              <a:defRPr sz="1200"/>
            </a:lvl3pPr>
            <a:lvl4pPr>
              <a:defRPr sz="1200"/>
            </a:lvl4pPr>
            <a:lvl5pPr>
              <a:defRPr sz="1200"/>
            </a:lvl5pPr>
          </a:lstStyle>
          <a:p>
            <a:pPr lvl="0"/>
            <a:r>
              <a:rPr lang="en-GB" noProof="0"/>
              <a:t>Click to add text</a:t>
            </a:r>
          </a:p>
        </p:txBody>
      </p:sp>
      <p:sp>
        <p:nvSpPr>
          <p:cNvPr id="22" name="Text Placeholder 19"/>
          <p:cNvSpPr>
            <a:spLocks noGrp="1"/>
          </p:cNvSpPr>
          <p:nvPr>
            <p:ph type="body" sz="quarter" idx="37" hasCustomPrompt="1"/>
          </p:nvPr>
        </p:nvSpPr>
        <p:spPr>
          <a:xfrm>
            <a:off x="2817614" y="4002178"/>
            <a:ext cx="1983060" cy="1983060"/>
          </a:xfrm>
          <a:solidFill>
            <a:schemeClr val="tx1"/>
          </a:solidFill>
        </p:spPr>
        <p:txBody>
          <a:bodyPr lIns="90000" tIns="90000" rIns="90000" bIns="90000" anchor="b" anchorCtr="0">
            <a:noAutofit/>
          </a:bodyPr>
          <a:lstStyle>
            <a:lvl1pPr>
              <a:defRPr sz="1200">
                <a:solidFill>
                  <a:schemeClr val="bg1"/>
                </a:solidFill>
                <a:latin typeface="+mn-lt"/>
              </a:defRPr>
            </a:lvl1pPr>
            <a:lvl2pPr>
              <a:defRPr sz="1200"/>
            </a:lvl2pPr>
            <a:lvl3pPr>
              <a:defRPr sz="1200"/>
            </a:lvl3pPr>
            <a:lvl4pPr>
              <a:defRPr sz="1200"/>
            </a:lvl4pPr>
            <a:lvl5pPr>
              <a:defRPr sz="1200"/>
            </a:lvl5pPr>
          </a:lstStyle>
          <a:p>
            <a:pPr lvl="0"/>
            <a:r>
              <a:rPr lang="en-GB" noProof="0"/>
              <a:t>Click to add text</a:t>
            </a:r>
          </a:p>
        </p:txBody>
      </p:sp>
      <p:sp>
        <p:nvSpPr>
          <p:cNvPr id="23" name="Text Placeholder 19"/>
          <p:cNvSpPr>
            <a:spLocks noGrp="1"/>
          </p:cNvSpPr>
          <p:nvPr>
            <p:ph type="body" sz="quarter" idx="38" hasCustomPrompt="1"/>
          </p:nvPr>
        </p:nvSpPr>
        <p:spPr>
          <a:xfrm>
            <a:off x="5157390" y="4002178"/>
            <a:ext cx="1983060" cy="1983060"/>
          </a:xfrm>
          <a:solidFill>
            <a:schemeClr val="accent4"/>
          </a:solidFill>
        </p:spPr>
        <p:txBody>
          <a:bodyPr lIns="90000" tIns="90000" rIns="90000" bIns="90000" anchor="b" anchorCtr="0">
            <a:noAutofit/>
          </a:bodyPr>
          <a:lstStyle>
            <a:lvl1pPr>
              <a:defRPr sz="1200">
                <a:solidFill>
                  <a:schemeClr val="bg1"/>
                </a:solidFill>
                <a:latin typeface="+mn-lt"/>
              </a:defRPr>
            </a:lvl1pPr>
            <a:lvl2pPr>
              <a:defRPr sz="1200"/>
            </a:lvl2pPr>
            <a:lvl3pPr>
              <a:defRPr sz="1200"/>
            </a:lvl3pPr>
            <a:lvl4pPr>
              <a:defRPr sz="1200"/>
            </a:lvl4pPr>
            <a:lvl5pPr>
              <a:defRPr sz="1200"/>
            </a:lvl5pPr>
          </a:lstStyle>
          <a:p>
            <a:pPr lvl="0"/>
            <a:r>
              <a:rPr lang="en-GB" noProof="0"/>
              <a:t>Click to add text</a:t>
            </a:r>
          </a:p>
        </p:txBody>
      </p:sp>
      <p:sp>
        <p:nvSpPr>
          <p:cNvPr id="21" name="Text Placeholder 19"/>
          <p:cNvSpPr>
            <a:spLocks noGrp="1"/>
          </p:cNvSpPr>
          <p:nvPr>
            <p:ph type="body" sz="quarter" idx="36" hasCustomPrompt="1"/>
          </p:nvPr>
        </p:nvSpPr>
        <p:spPr>
          <a:xfrm>
            <a:off x="7497166" y="4002178"/>
            <a:ext cx="1983060" cy="1983060"/>
          </a:xfrm>
          <a:solidFill>
            <a:schemeClr val="accent6"/>
          </a:solidFill>
        </p:spPr>
        <p:txBody>
          <a:bodyPr lIns="90000" tIns="90000" rIns="90000" bIns="90000" anchor="b" anchorCtr="0">
            <a:noAutofit/>
          </a:bodyPr>
          <a:lstStyle>
            <a:lvl1pPr>
              <a:defRPr sz="1200">
                <a:solidFill>
                  <a:schemeClr val="accent3"/>
                </a:solidFill>
                <a:latin typeface="+mn-lt"/>
              </a:defRPr>
            </a:lvl1pPr>
            <a:lvl2pPr>
              <a:defRPr sz="1200"/>
            </a:lvl2pPr>
            <a:lvl3pPr>
              <a:defRPr sz="1200"/>
            </a:lvl3pPr>
            <a:lvl4pPr>
              <a:defRPr sz="1200"/>
            </a:lvl4pPr>
            <a:lvl5pPr>
              <a:defRPr sz="1200"/>
            </a:lvl5pPr>
          </a:lstStyle>
          <a:p>
            <a:pPr lvl="0"/>
            <a:r>
              <a:rPr lang="en-GB" noProof="0"/>
              <a:t>Click to add text</a:t>
            </a:r>
          </a:p>
        </p:txBody>
      </p:sp>
    </p:spTree>
    <p:extLst>
      <p:ext uri="{BB962C8B-B14F-4D97-AF65-F5344CB8AC3E}">
        <p14:creationId xmlns:p14="http://schemas.microsoft.com/office/powerpoint/2010/main" val="511442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screen_image_with_coloured_blocks_Slide_02">
    <p:bg>
      <p:bgPr>
        <a:solidFill>
          <a:schemeClr val="bg1"/>
        </a:solidFill>
        <a:effectLst/>
      </p:bgPr>
    </p:bg>
    <p:spTree>
      <p:nvGrpSpPr>
        <p:cNvPr id="1" name=""/>
        <p:cNvGrpSpPr/>
        <p:nvPr/>
      </p:nvGrpSpPr>
      <p:grpSpPr>
        <a:xfrm>
          <a:off x="0" y="0"/>
          <a:ext cx="0" cy="0"/>
          <a:chOff x="0" y="0"/>
          <a:chExt cx="0" cy="0"/>
        </a:xfrm>
      </p:grpSpPr>
      <p:sp>
        <p:nvSpPr>
          <p:cNvPr id="14" name="Image Placeholder 3">
            <a:extLst>
              <a:ext uri="{FF2B5EF4-FFF2-40B4-BE49-F238E27FC236}">
                <a16:creationId xmlns:a16="http://schemas.microsoft.com/office/drawing/2014/main" id="{16923998-F7EC-4280-A52C-E889167287AA}"/>
              </a:ext>
            </a:extLst>
          </p:cNvPr>
          <p:cNvSpPr>
            <a:spLocks noGrp="1"/>
          </p:cNvSpPr>
          <p:nvPr>
            <p:ph type="pic" sz="quarter" idx="39" hasCustomPrompt="1"/>
          </p:nvPr>
        </p:nvSpPr>
        <p:spPr>
          <a:xfrm>
            <a:off x="0" y="0"/>
            <a:ext cx="12192000" cy="6858000"/>
          </a:xfrm>
          <a:noFill/>
        </p:spPr>
        <p:txBody>
          <a:bodyPr lIns="3420000" anchor="ctr"/>
          <a:lstStyle>
            <a:lvl1pPr algn="ctr">
              <a:defRPr>
                <a:solidFill>
                  <a:schemeClr val="tx1"/>
                </a:solidFill>
              </a:defRPr>
            </a:lvl1pPr>
          </a:lstStyle>
          <a:p>
            <a:r>
              <a:rPr lang="en-GB" noProof="0"/>
              <a:t>Drag&amp;Drop Image</a:t>
            </a:r>
          </a:p>
        </p:txBody>
      </p:sp>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10" name="Content Placeholder 7"/>
          <p:cNvSpPr>
            <a:spLocks noGrp="1"/>
          </p:cNvSpPr>
          <p:nvPr>
            <p:ph sz="quarter" idx="15" hasCustomPrompt="1"/>
          </p:nvPr>
        </p:nvSpPr>
        <p:spPr>
          <a:xfrm>
            <a:off x="477836" y="2239964"/>
            <a:ext cx="2546352" cy="1893887"/>
          </a:xfrm>
          <a:prstGeom prst="rect">
            <a:avLst/>
          </a:prstGeom>
          <a:solidFill>
            <a:schemeClr val="accent1"/>
          </a:solidFill>
        </p:spPr>
        <p:txBody>
          <a:bodyPr lIns="90000" tIns="90000" rIns="90000" bIns="90000">
            <a:noAutofit/>
          </a:bodyPr>
          <a:lstStyle>
            <a:lvl1pPr marL="0" indent="0">
              <a:buNone/>
              <a:defRPr sz="1400">
                <a:solidFill>
                  <a:schemeClr val="bg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1" name="Content Placeholder 7"/>
          <p:cNvSpPr>
            <a:spLocks noGrp="1"/>
          </p:cNvSpPr>
          <p:nvPr>
            <p:ph sz="quarter" idx="16" hasCustomPrompt="1"/>
          </p:nvPr>
        </p:nvSpPr>
        <p:spPr>
          <a:xfrm>
            <a:off x="3114188" y="2239964"/>
            <a:ext cx="2981812" cy="1893887"/>
          </a:xfrm>
          <a:prstGeom prst="rect">
            <a:avLst/>
          </a:prstGeom>
          <a:solidFill>
            <a:schemeClr val="accent6"/>
          </a:solidFill>
        </p:spPr>
        <p:txBody>
          <a:bodyPr lIns="90000" tIns="90000" rIns="90000" bIns="90000">
            <a:noAutofit/>
          </a:bodyPr>
          <a:lstStyle>
            <a:lvl1pPr marL="0" indent="0">
              <a:buNone/>
              <a:defRPr sz="1400">
                <a:solidFill>
                  <a:schemeClr val="tx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2" name="Content Placeholder 7"/>
          <p:cNvSpPr>
            <a:spLocks noGrp="1"/>
          </p:cNvSpPr>
          <p:nvPr>
            <p:ph sz="quarter" idx="17" hasCustomPrompt="1"/>
          </p:nvPr>
        </p:nvSpPr>
        <p:spPr>
          <a:xfrm>
            <a:off x="477836" y="4229651"/>
            <a:ext cx="3243225" cy="2115587"/>
          </a:xfrm>
          <a:prstGeom prst="rect">
            <a:avLst/>
          </a:prstGeom>
          <a:solidFill>
            <a:schemeClr val="tx1"/>
          </a:solidFill>
        </p:spPr>
        <p:txBody>
          <a:bodyPr lIns="90000" tIns="90000" rIns="90000" bIns="90000" anchor="b">
            <a:noAutofit/>
          </a:bodyPr>
          <a:lstStyle>
            <a:lvl1pPr marL="0" indent="0">
              <a:buNone/>
              <a:defRPr sz="1400">
                <a:solidFill>
                  <a:schemeClr val="bg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3" name="Content Placeholder 7"/>
          <p:cNvSpPr>
            <a:spLocks noGrp="1"/>
          </p:cNvSpPr>
          <p:nvPr>
            <p:ph sz="quarter" idx="18" hasCustomPrompt="1"/>
          </p:nvPr>
        </p:nvSpPr>
        <p:spPr>
          <a:xfrm>
            <a:off x="3811061" y="4229651"/>
            <a:ext cx="2284412" cy="2115587"/>
          </a:xfrm>
          <a:prstGeom prst="rect">
            <a:avLst/>
          </a:prstGeom>
          <a:solidFill>
            <a:schemeClr val="accent4"/>
          </a:solidFill>
        </p:spPr>
        <p:txBody>
          <a:bodyPr lIns="90000" tIns="90000" rIns="90000" bIns="90000" anchor="b">
            <a:noAutofit/>
          </a:bodyPr>
          <a:lstStyle>
            <a:lvl1pPr marL="0" indent="0">
              <a:buNone/>
              <a:defRPr sz="1400">
                <a:solidFill>
                  <a:schemeClr val="bg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6" name="Title 1">
            <a:extLst>
              <a:ext uri="{FF2B5EF4-FFF2-40B4-BE49-F238E27FC236}">
                <a16:creationId xmlns:a16="http://schemas.microsoft.com/office/drawing/2014/main" id="{12729BA1-5F32-4FD2-A226-C5CF97B4E673}"/>
              </a:ext>
            </a:extLst>
          </p:cNvPr>
          <p:cNvSpPr>
            <a:spLocks noGrp="1"/>
          </p:cNvSpPr>
          <p:nvPr>
            <p:ph type="title" hasCustomPrompt="1"/>
          </p:nvPr>
        </p:nvSpPr>
        <p:spPr>
          <a:xfrm>
            <a:off x="477838" y="368300"/>
            <a:ext cx="11236326" cy="403006"/>
          </a:xfrm>
        </p:spPr>
        <p:txBody>
          <a:bodyPr/>
          <a:lstStyle>
            <a:lvl1pPr>
              <a:defRPr/>
            </a:lvl1pPr>
          </a:lstStyle>
          <a:p>
            <a:r>
              <a:rPr lang="en-GB" noProof="0"/>
              <a:t>Coloured blocks and image background</a:t>
            </a:r>
          </a:p>
        </p:txBody>
      </p:sp>
    </p:spTree>
    <p:extLst>
      <p:ext uri="{BB962C8B-B14F-4D97-AF65-F5344CB8AC3E}">
        <p14:creationId xmlns:p14="http://schemas.microsoft.com/office/powerpoint/2010/main" val="3219181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screen_image_with_coloured_blocks_Slide_03">
    <p:bg>
      <p:bgPr>
        <a:solidFill>
          <a:schemeClr val="bg1"/>
        </a:solidFill>
        <a:effectLst/>
      </p:bgPr>
    </p:bg>
    <p:spTree>
      <p:nvGrpSpPr>
        <p:cNvPr id="1" name=""/>
        <p:cNvGrpSpPr/>
        <p:nvPr/>
      </p:nvGrpSpPr>
      <p:grpSpPr>
        <a:xfrm>
          <a:off x="0" y="0"/>
          <a:ext cx="0" cy="0"/>
          <a:chOff x="0" y="0"/>
          <a:chExt cx="0" cy="0"/>
        </a:xfrm>
      </p:grpSpPr>
      <p:sp>
        <p:nvSpPr>
          <p:cNvPr id="13" name="Image Placeholder 3">
            <a:extLst>
              <a:ext uri="{FF2B5EF4-FFF2-40B4-BE49-F238E27FC236}">
                <a16:creationId xmlns:a16="http://schemas.microsoft.com/office/drawing/2014/main" id="{24E10DEA-B8F9-4727-A01A-6DA90CC49F56}"/>
              </a:ext>
            </a:extLst>
          </p:cNvPr>
          <p:cNvSpPr>
            <a:spLocks noGrp="1"/>
          </p:cNvSpPr>
          <p:nvPr>
            <p:ph type="pic" sz="quarter" idx="39" hasCustomPrompt="1"/>
          </p:nvPr>
        </p:nvSpPr>
        <p:spPr>
          <a:xfrm>
            <a:off x="0" y="0"/>
            <a:ext cx="12192000" cy="6858000"/>
          </a:xfrm>
          <a:noFill/>
        </p:spPr>
        <p:txBody>
          <a:bodyPr anchor="ctr"/>
          <a:lstStyle>
            <a:lvl1pPr algn="ctr">
              <a:defRPr>
                <a:solidFill>
                  <a:schemeClr val="tx1"/>
                </a:solidFill>
              </a:defRPr>
            </a:lvl1pPr>
          </a:lstStyle>
          <a:p>
            <a:r>
              <a:rPr lang="en-GB" noProof="0"/>
              <a:t>Drag&amp;Drop Image</a:t>
            </a:r>
          </a:p>
        </p:txBody>
      </p:sp>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14" name="Text Placeholder 10"/>
          <p:cNvSpPr>
            <a:spLocks noGrp="1"/>
          </p:cNvSpPr>
          <p:nvPr>
            <p:ph type="body" sz="quarter" idx="22" hasCustomPrompt="1"/>
          </p:nvPr>
        </p:nvSpPr>
        <p:spPr>
          <a:xfrm>
            <a:off x="477838" y="2165638"/>
            <a:ext cx="1919972" cy="2044800"/>
          </a:xfrm>
          <a:prstGeom prst="rect">
            <a:avLst/>
          </a:prstGeom>
          <a:solidFill>
            <a:schemeClr val="accent1"/>
          </a:solidFill>
        </p:spPr>
        <p:txBody>
          <a:bodyPr lIns="90000" tIns="90000" rIns="90000" bIns="90000" anchor="b">
            <a:normAutofit/>
          </a:bodyPr>
          <a:lstStyle>
            <a:lvl1pPr marL="0" indent="0">
              <a:buNone/>
              <a:defRPr sz="1200">
                <a:solidFill>
                  <a:schemeClr val="bg1"/>
                </a:solidFill>
                <a:latin typeface="+mn-lt"/>
              </a:defRPr>
            </a:lvl1pPr>
          </a:lstStyle>
          <a:p>
            <a:pPr lvl="0"/>
            <a:r>
              <a:rPr lang="en-GB" noProof="0"/>
              <a:t>Click to add text</a:t>
            </a:r>
          </a:p>
        </p:txBody>
      </p:sp>
      <p:sp>
        <p:nvSpPr>
          <p:cNvPr id="16" name="Text Placeholder 2"/>
          <p:cNvSpPr>
            <a:spLocks noGrp="1"/>
          </p:cNvSpPr>
          <p:nvPr>
            <p:ph type="body" sz="quarter" idx="26" hasCustomPrompt="1"/>
          </p:nvPr>
        </p:nvSpPr>
        <p:spPr>
          <a:xfrm>
            <a:off x="477838" y="2165638"/>
            <a:ext cx="1919972" cy="1104900"/>
          </a:xfrm>
          <a:prstGeom prst="rect">
            <a:avLst/>
          </a:prstGeom>
        </p:spPr>
        <p:txBody>
          <a:bodyPr lIns="90000" rIns="90000" anchor="t">
            <a:normAutofit/>
          </a:bodyPr>
          <a:lstStyle>
            <a:lvl1pPr marL="0" indent="0" algn="l">
              <a:buNone/>
              <a:defRPr sz="5400">
                <a:solidFill>
                  <a:schemeClr val="bg1"/>
                </a:solidFill>
                <a:latin typeface="+mn-lt"/>
              </a:defRPr>
            </a:lvl1pPr>
          </a:lstStyle>
          <a:p>
            <a:pPr lvl="0"/>
            <a:r>
              <a:rPr lang="en-GB" noProof="0"/>
              <a:t>#</a:t>
            </a:r>
          </a:p>
        </p:txBody>
      </p:sp>
      <p:sp>
        <p:nvSpPr>
          <p:cNvPr id="23" name="Text Placeholder 10"/>
          <p:cNvSpPr>
            <a:spLocks noGrp="1"/>
          </p:cNvSpPr>
          <p:nvPr>
            <p:ph type="body" sz="quarter" idx="27" hasCustomPrompt="1"/>
          </p:nvPr>
        </p:nvSpPr>
        <p:spPr>
          <a:xfrm>
            <a:off x="2489970" y="2165638"/>
            <a:ext cx="1919972" cy="2044800"/>
          </a:xfrm>
          <a:prstGeom prst="rect">
            <a:avLst/>
          </a:prstGeom>
          <a:solidFill>
            <a:schemeClr val="accent3"/>
          </a:solidFill>
        </p:spPr>
        <p:txBody>
          <a:bodyPr lIns="90000" tIns="90000" rIns="90000" bIns="90000" anchor="b">
            <a:normAutofit/>
          </a:bodyPr>
          <a:lstStyle>
            <a:lvl1pPr marL="0" indent="0">
              <a:buNone/>
              <a:defRPr sz="1200">
                <a:solidFill>
                  <a:schemeClr val="bg1"/>
                </a:solidFill>
                <a:latin typeface="+mn-lt"/>
              </a:defRPr>
            </a:lvl1pPr>
          </a:lstStyle>
          <a:p>
            <a:pPr lvl="0"/>
            <a:r>
              <a:rPr lang="en-GB" noProof="0"/>
              <a:t>Click to add text</a:t>
            </a:r>
          </a:p>
        </p:txBody>
      </p:sp>
      <p:sp>
        <p:nvSpPr>
          <p:cNvPr id="24" name="Text Placeholder 2"/>
          <p:cNvSpPr>
            <a:spLocks noGrp="1"/>
          </p:cNvSpPr>
          <p:nvPr>
            <p:ph type="body" sz="quarter" idx="28" hasCustomPrompt="1"/>
          </p:nvPr>
        </p:nvSpPr>
        <p:spPr>
          <a:xfrm>
            <a:off x="2489970" y="2165638"/>
            <a:ext cx="1919972" cy="1104900"/>
          </a:xfrm>
          <a:prstGeom prst="rect">
            <a:avLst/>
          </a:prstGeom>
        </p:spPr>
        <p:txBody>
          <a:bodyPr lIns="90000" rIns="90000" anchor="t">
            <a:normAutofit/>
          </a:bodyPr>
          <a:lstStyle>
            <a:lvl1pPr marL="0" indent="0" algn="l">
              <a:buNone/>
              <a:defRPr sz="5400">
                <a:solidFill>
                  <a:schemeClr val="bg1"/>
                </a:solidFill>
                <a:latin typeface="+mn-lt"/>
              </a:defRPr>
            </a:lvl1pPr>
          </a:lstStyle>
          <a:p>
            <a:pPr lvl="0"/>
            <a:r>
              <a:rPr lang="en-GB" noProof="0"/>
              <a:t>#</a:t>
            </a:r>
          </a:p>
        </p:txBody>
      </p:sp>
      <p:sp>
        <p:nvSpPr>
          <p:cNvPr id="25" name="Text Placeholder 10"/>
          <p:cNvSpPr>
            <a:spLocks noGrp="1"/>
          </p:cNvSpPr>
          <p:nvPr>
            <p:ph type="body" sz="quarter" idx="29" hasCustomPrompt="1"/>
          </p:nvPr>
        </p:nvSpPr>
        <p:spPr>
          <a:xfrm>
            <a:off x="477838" y="4300438"/>
            <a:ext cx="1919972" cy="2044800"/>
          </a:xfrm>
          <a:prstGeom prst="rect">
            <a:avLst/>
          </a:prstGeom>
          <a:solidFill>
            <a:schemeClr val="accent6"/>
          </a:solidFill>
        </p:spPr>
        <p:txBody>
          <a:bodyPr lIns="90000" tIns="90000" rIns="90000" bIns="90000" anchor="b">
            <a:normAutofit/>
          </a:bodyPr>
          <a:lstStyle>
            <a:lvl1pPr marL="0" indent="0">
              <a:buNone/>
              <a:defRPr sz="1200">
                <a:solidFill>
                  <a:schemeClr val="accent3"/>
                </a:solidFill>
                <a:latin typeface="+mn-lt"/>
              </a:defRPr>
            </a:lvl1pPr>
          </a:lstStyle>
          <a:p>
            <a:pPr lvl="0"/>
            <a:r>
              <a:rPr lang="en-GB" noProof="0"/>
              <a:t>Click to add text</a:t>
            </a:r>
          </a:p>
        </p:txBody>
      </p:sp>
      <p:sp>
        <p:nvSpPr>
          <p:cNvPr id="26" name="Text Placeholder 2"/>
          <p:cNvSpPr>
            <a:spLocks noGrp="1"/>
          </p:cNvSpPr>
          <p:nvPr>
            <p:ph type="body" sz="quarter" idx="30" hasCustomPrompt="1"/>
          </p:nvPr>
        </p:nvSpPr>
        <p:spPr>
          <a:xfrm>
            <a:off x="477838" y="4300438"/>
            <a:ext cx="1919972" cy="1104900"/>
          </a:xfrm>
          <a:prstGeom prst="rect">
            <a:avLst/>
          </a:prstGeom>
        </p:spPr>
        <p:txBody>
          <a:bodyPr lIns="90000" rIns="90000" anchor="t">
            <a:normAutofit/>
          </a:bodyPr>
          <a:lstStyle>
            <a:lvl1pPr marL="0" indent="0" algn="l">
              <a:buNone/>
              <a:defRPr sz="5400">
                <a:solidFill>
                  <a:schemeClr val="accent3"/>
                </a:solidFill>
                <a:latin typeface="+mn-lt"/>
              </a:defRPr>
            </a:lvl1pPr>
          </a:lstStyle>
          <a:p>
            <a:pPr lvl="0"/>
            <a:r>
              <a:rPr lang="en-GB" noProof="0"/>
              <a:t>#</a:t>
            </a:r>
          </a:p>
        </p:txBody>
      </p:sp>
      <p:sp>
        <p:nvSpPr>
          <p:cNvPr id="27" name="Text Placeholder 10"/>
          <p:cNvSpPr>
            <a:spLocks noGrp="1"/>
          </p:cNvSpPr>
          <p:nvPr>
            <p:ph type="body" sz="quarter" idx="31" hasCustomPrompt="1"/>
          </p:nvPr>
        </p:nvSpPr>
        <p:spPr>
          <a:xfrm>
            <a:off x="2489970" y="4300438"/>
            <a:ext cx="1919972" cy="2044800"/>
          </a:xfrm>
          <a:prstGeom prst="rect">
            <a:avLst/>
          </a:prstGeom>
          <a:solidFill>
            <a:schemeClr val="accent4"/>
          </a:solidFill>
        </p:spPr>
        <p:txBody>
          <a:bodyPr lIns="90000" tIns="90000" rIns="90000" bIns="90000" anchor="b">
            <a:normAutofit/>
          </a:bodyPr>
          <a:lstStyle>
            <a:lvl1pPr marL="0" indent="0">
              <a:buNone/>
              <a:defRPr sz="1200">
                <a:solidFill>
                  <a:schemeClr val="bg1"/>
                </a:solidFill>
                <a:latin typeface="+mn-lt"/>
              </a:defRPr>
            </a:lvl1pPr>
          </a:lstStyle>
          <a:p>
            <a:pPr lvl="0"/>
            <a:r>
              <a:rPr lang="en-GB" noProof="0"/>
              <a:t>Click to add text</a:t>
            </a:r>
          </a:p>
        </p:txBody>
      </p:sp>
      <p:sp>
        <p:nvSpPr>
          <p:cNvPr id="28" name="Text Placeholder 2"/>
          <p:cNvSpPr>
            <a:spLocks noGrp="1"/>
          </p:cNvSpPr>
          <p:nvPr>
            <p:ph type="body" sz="quarter" idx="32" hasCustomPrompt="1"/>
          </p:nvPr>
        </p:nvSpPr>
        <p:spPr>
          <a:xfrm>
            <a:off x="2489970" y="4300438"/>
            <a:ext cx="1919972" cy="1104900"/>
          </a:xfrm>
          <a:prstGeom prst="rect">
            <a:avLst/>
          </a:prstGeom>
        </p:spPr>
        <p:txBody>
          <a:bodyPr lIns="90000" rIns="90000" anchor="t">
            <a:normAutofit/>
          </a:bodyPr>
          <a:lstStyle>
            <a:lvl1pPr marL="0" indent="0" algn="l">
              <a:buNone/>
              <a:defRPr sz="5400">
                <a:solidFill>
                  <a:schemeClr val="bg1"/>
                </a:solidFill>
                <a:latin typeface="+mn-lt"/>
              </a:defRPr>
            </a:lvl1pPr>
          </a:lstStyle>
          <a:p>
            <a:pPr lvl="0"/>
            <a:r>
              <a:rPr lang="en-GB" noProof="0"/>
              <a:t>#</a:t>
            </a:r>
          </a:p>
        </p:txBody>
      </p:sp>
      <p:sp>
        <p:nvSpPr>
          <p:cNvPr id="17" name="Title 1">
            <a:extLst>
              <a:ext uri="{FF2B5EF4-FFF2-40B4-BE49-F238E27FC236}">
                <a16:creationId xmlns:a16="http://schemas.microsoft.com/office/drawing/2014/main" id="{21D6ECB9-CB9C-45B9-BADE-60BFF99AFE4A}"/>
              </a:ext>
            </a:extLst>
          </p:cNvPr>
          <p:cNvSpPr>
            <a:spLocks noGrp="1"/>
          </p:cNvSpPr>
          <p:nvPr>
            <p:ph type="title" hasCustomPrompt="1"/>
          </p:nvPr>
        </p:nvSpPr>
        <p:spPr>
          <a:xfrm>
            <a:off x="477838" y="368300"/>
            <a:ext cx="11236326" cy="403006"/>
          </a:xfrm>
        </p:spPr>
        <p:txBody>
          <a:bodyPr/>
          <a:lstStyle>
            <a:lvl1pPr>
              <a:defRPr/>
            </a:lvl1pPr>
          </a:lstStyle>
          <a:p>
            <a:r>
              <a:rPr lang="en-GB" noProof="0"/>
              <a:t>Coloured blocks and image background</a:t>
            </a:r>
          </a:p>
        </p:txBody>
      </p:sp>
    </p:spTree>
    <p:extLst>
      <p:ext uri="{BB962C8B-B14F-4D97-AF65-F5344CB8AC3E}">
        <p14:creationId xmlns:p14="http://schemas.microsoft.com/office/powerpoint/2010/main" val="878699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_graphs_and_content_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4" name="Diagrammplatzhalter 3"/>
          <p:cNvSpPr>
            <a:spLocks noGrp="1"/>
          </p:cNvSpPr>
          <p:nvPr>
            <p:ph type="chart" sz="quarter" idx="16"/>
          </p:nvPr>
        </p:nvSpPr>
        <p:spPr>
          <a:xfrm>
            <a:off x="479425" y="1808163"/>
            <a:ext cx="3501213" cy="2379745"/>
          </a:xfrm>
          <a:prstGeom prst="rect">
            <a:avLst/>
          </a:prstGeom>
        </p:spPr>
        <p:txBody>
          <a:bodyPr lIns="0"/>
          <a:lstStyle>
            <a:lvl1pPr>
              <a:defRPr/>
            </a:lvl1pPr>
          </a:lstStyle>
          <a:p>
            <a:r>
              <a:rPr lang="en-US" noProof="0"/>
              <a:t>Click icon to add chart</a:t>
            </a:r>
            <a:endParaRPr lang="en-GB" noProof="0"/>
          </a:p>
        </p:txBody>
      </p:sp>
      <p:sp>
        <p:nvSpPr>
          <p:cNvPr id="38" name="Diagrammplatzhalter 3"/>
          <p:cNvSpPr>
            <a:spLocks noGrp="1"/>
          </p:cNvSpPr>
          <p:nvPr>
            <p:ph type="chart" sz="quarter" idx="18"/>
          </p:nvPr>
        </p:nvSpPr>
        <p:spPr>
          <a:xfrm>
            <a:off x="4345393" y="1808163"/>
            <a:ext cx="3501213" cy="2379745"/>
          </a:xfrm>
          <a:prstGeom prst="rect">
            <a:avLst/>
          </a:prstGeom>
        </p:spPr>
        <p:txBody>
          <a:bodyPr lIns="0"/>
          <a:lstStyle>
            <a:lvl1pPr>
              <a:defRPr/>
            </a:lvl1pPr>
          </a:lstStyle>
          <a:p>
            <a:r>
              <a:rPr lang="en-US" noProof="0"/>
              <a:t>Click icon to add chart</a:t>
            </a:r>
            <a:endParaRPr lang="en-GB" noProof="0"/>
          </a:p>
        </p:txBody>
      </p:sp>
      <p:sp>
        <p:nvSpPr>
          <p:cNvPr id="39" name="Diagrammplatzhalter 3"/>
          <p:cNvSpPr>
            <a:spLocks noGrp="1"/>
          </p:cNvSpPr>
          <p:nvPr>
            <p:ph type="chart" sz="quarter" idx="19"/>
          </p:nvPr>
        </p:nvSpPr>
        <p:spPr>
          <a:xfrm>
            <a:off x="8209199" y="1808163"/>
            <a:ext cx="3504963" cy="2379745"/>
          </a:xfrm>
          <a:prstGeom prst="rect">
            <a:avLst/>
          </a:prstGeom>
        </p:spPr>
        <p:txBody>
          <a:bodyPr lIns="0"/>
          <a:lstStyle>
            <a:lvl1pPr>
              <a:defRPr/>
            </a:lvl1pPr>
          </a:lstStyle>
          <a:p>
            <a:r>
              <a:rPr lang="en-US" noProof="0"/>
              <a:t>Click icon to add chart</a:t>
            </a:r>
            <a:endParaRPr lang="en-GB" noProof="0"/>
          </a:p>
        </p:txBody>
      </p:sp>
      <p:sp>
        <p:nvSpPr>
          <p:cNvPr id="41" name="Text Placeholder 40"/>
          <p:cNvSpPr>
            <a:spLocks noGrp="1"/>
          </p:cNvSpPr>
          <p:nvPr>
            <p:ph type="body" sz="quarter" idx="20" hasCustomPrompt="1"/>
          </p:nvPr>
        </p:nvSpPr>
        <p:spPr>
          <a:xfrm>
            <a:off x="479425" y="4030772"/>
            <a:ext cx="3501213" cy="205948"/>
          </a:xfrm>
          <a:prstGeom prst="rect">
            <a:avLst/>
          </a:prstGeom>
          <a:ln w="6350">
            <a:noFill/>
          </a:ln>
        </p:spPr>
        <p:txBody>
          <a:bodyPr lIns="0">
            <a:noAutofit/>
          </a:bodyPr>
          <a:lstStyle>
            <a:lvl1pPr marL="0" indent="0">
              <a:lnSpc>
                <a:spcPct val="100000"/>
              </a:lnSpc>
              <a:buNone/>
              <a:defRPr sz="1000">
                <a:ln>
                  <a:noFill/>
                </a:ln>
                <a:latin typeface="+mn-lt"/>
              </a:defRPr>
            </a:lvl1pPr>
          </a:lstStyle>
          <a:p>
            <a:pPr lvl="0"/>
            <a:r>
              <a:rPr lang="en-GB" noProof="0"/>
              <a:t>Title of graph (10pt)</a:t>
            </a:r>
          </a:p>
        </p:txBody>
      </p:sp>
      <p:sp>
        <p:nvSpPr>
          <p:cNvPr id="42" name="Text Placeholder 40"/>
          <p:cNvSpPr>
            <a:spLocks noGrp="1"/>
          </p:cNvSpPr>
          <p:nvPr>
            <p:ph type="body" sz="quarter" idx="21" hasCustomPrompt="1"/>
          </p:nvPr>
        </p:nvSpPr>
        <p:spPr>
          <a:xfrm>
            <a:off x="4345393" y="4030772"/>
            <a:ext cx="3501213" cy="205948"/>
          </a:xfrm>
          <a:prstGeom prst="rect">
            <a:avLst/>
          </a:prstGeom>
          <a:ln w="6350">
            <a:noFill/>
          </a:ln>
        </p:spPr>
        <p:txBody>
          <a:bodyPr lIns="0">
            <a:noAutofit/>
          </a:bodyPr>
          <a:lstStyle>
            <a:lvl1pPr marL="0" indent="0">
              <a:lnSpc>
                <a:spcPct val="100000"/>
              </a:lnSpc>
              <a:buNone/>
              <a:defRPr sz="1000">
                <a:ln>
                  <a:noFill/>
                </a:ln>
                <a:latin typeface="+mn-lt"/>
              </a:defRPr>
            </a:lvl1pPr>
          </a:lstStyle>
          <a:p>
            <a:pPr lvl="0"/>
            <a:r>
              <a:rPr lang="en-GB" noProof="0"/>
              <a:t>Title of graph (10pt)</a:t>
            </a:r>
          </a:p>
        </p:txBody>
      </p:sp>
      <p:sp>
        <p:nvSpPr>
          <p:cNvPr id="43" name="Text Placeholder 40"/>
          <p:cNvSpPr>
            <a:spLocks noGrp="1"/>
          </p:cNvSpPr>
          <p:nvPr>
            <p:ph type="body" sz="quarter" idx="22" hasCustomPrompt="1"/>
          </p:nvPr>
        </p:nvSpPr>
        <p:spPr>
          <a:xfrm>
            <a:off x="8209802" y="4030772"/>
            <a:ext cx="3504963" cy="205948"/>
          </a:xfrm>
          <a:prstGeom prst="rect">
            <a:avLst/>
          </a:prstGeom>
          <a:ln w="6350">
            <a:noFill/>
          </a:ln>
        </p:spPr>
        <p:txBody>
          <a:bodyPr lIns="0">
            <a:noAutofit/>
          </a:bodyPr>
          <a:lstStyle>
            <a:lvl1pPr marL="0" indent="0">
              <a:lnSpc>
                <a:spcPct val="100000"/>
              </a:lnSpc>
              <a:buNone/>
              <a:defRPr sz="1000">
                <a:ln>
                  <a:noFill/>
                </a:ln>
                <a:latin typeface="+mn-lt"/>
              </a:defRPr>
            </a:lvl1pPr>
          </a:lstStyle>
          <a:p>
            <a:pPr lvl="0"/>
            <a:r>
              <a:rPr lang="en-GB" noProof="0"/>
              <a:t>Title of graph (10pt)</a:t>
            </a:r>
          </a:p>
        </p:txBody>
      </p:sp>
      <p:sp>
        <p:nvSpPr>
          <p:cNvPr id="45" name="Text Placeholder 44"/>
          <p:cNvSpPr>
            <a:spLocks noGrp="1"/>
          </p:cNvSpPr>
          <p:nvPr>
            <p:ph type="body" sz="quarter" idx="23" hasCustomPrompt="1"/>
          </p:nvPr>
        </p:nvSpPr>
        <p:spPr>
          <a:xfrm>
            <a:off x="477839" y="4359275"/>
            <a:ext cx="3502756" cy="224139"/>
          </a:xfrm>
          <a:prstGeom prst="rect">
            <a:avLst/>
          </a:prstGeom>
        </p:spPr>
        <p:txBody>
          <a:bodyPr lIns="0" anchor="b">
            <a:normAutofit/>
          </a:bodyPr>
          <a:lstStyle>
            <a:lvl1pPr marL="0" indent="0">
              <a:lnSpc>
                <a:spcPct val="100000"/>
              </a:lnSpc>
              <a:spcBef>
                <a:spcPts val="0"/>
              </a:spcBef>
              <a:buNone/>
              <a:defRPr sz="1200">
                <a:solidFill>
                  <a:schemeClr val="accent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Headline</a:t>
            </a:r>
          </a:p>
        </p:txBody>
      </p:sp>
      <p:sp>
        <p:nvSpPr>
          <p:cNvPr id="46" name="Text Placeholder 44"/>
          <p:cNvSpPr>
            <a:spLocks noGrp="1"/>
          </p:cNvSpPr>
          <p:nvPr>
            <p:ph type="body" sz="quarter" idx="24" hasCustomPrompt="1"/>
          </p:nvPr>
        </p:nvSpPr>
        <p:spPr>
          <a:xfrm>
            <a:off x="477838" y="4593899"/>
            <a:ext cx="3502800" cy="1751339"/>
          </a:xfrm>
          <a:prstGeom prst="rect">
            <a:avLst/>
          </a:prstGeom>
        </p:spPr>
        <p:txBody>
          <a:bodyPr lIns="0">
            <a:normAutofit/>
          </a:bodyPr>
          <a:lstStyle>
            <a:lvl1pPr marL="0" indent="0">
              <a:buNone/>
              <a:defRPr sz="1200">
                <a:solidFill>
                  <a:schemeClr val="tx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Click to add text</a:t>
            </a:r>
          </a:p>
        </p:txBody>
      </p:sp>
      <p:sp>
        <p:nvSpPr>
          <p:cNvPr id="47" name="Text Placeholder 44"/>
          <p:cNvSpPr>
            <a:spLocks noGrp="1"/>
          </p:cNvSpPr>
          <p:nvPr>
            <p:ph type="body" sz="quarter" idx="25" hasCustomPrompt="1"/>
          </p:nvPr>
        </p:nvSpPr>
        <p:spPr>
          <a:xfrm>
            <a:off x="4343807" y="4359275"/>
            <a:ext cx="3502756" cy="224139"/>
          </a:xfrm>
          <a:prstGeom prst="rect">
            <a:avLst/>
          </a:prstGeom>
        </p:spPr>
        <p:txBody>
          <a:bodyPr lIns="0" anchor="b">
            <a:normAutofit/>
          </a:bodyPr>
          <a:lstStyle>
            <a:lvl1pPr marL="0" indent="0">
              <a:lnSpc>
                <a:spcPct val="100000"/>
              </a:lnSpc>
              <a:spcBef>
                <a:spcPts val="0"/>
              </a:spcBef>
              <a:buNone/>
              <a:defRPr lang="de-DE" sz="1200" kern="1200" dirty="0">
                <a:solidFill>
                  <a:schemeClr val="accent1"/>
                </a:solidFill>
                <a:latin typeface="+mn-lt"/>
                <a:ea typeface="+mn-ea"/>
                <a:cs typeface="+mn-cs"/>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marL="0" lvl="0" indent="0" algn="l" defTabSz="914400" rtl="0" eaLnBrk="1" latinLnBrk="0" hangingPunct="1">
              <a:lnSpc>
                <a:spcPct val="100000"/>
              </a:lnSpc>
              <a:spcBef>
                <a:spcPts val="0"/>
              </a:spcBef>
              <a:buClr>
                <a:schemeClr val="accent1"/>
              </a:buClr>
              <a:buFont typeface="Arial" panose="020B0604020202020204" pitchFamily="34" charset="0"/>
              <a:buNone/>
            </a:pPr>
            <a:r>
              <a:rPr lang="en-GB" noProof="0"/>
              <a:t>Headline</a:t>
            </a:r>
          </a:p>
        </p:txBody>
      </p:sp>
      <p:sp>
        <p:nvSpPr>
          <p:cNvPr id="48" name="Text Placeholder 44"/>
          <p:cNvSpPr>
            <a:spLocks noGrp="1"/>
          </p:cNvSpPr>
          <p:nvPr>
            <p:ph type="body" sz="quarter" idx="26" hasCustomPrompt="1"/>
          </p:nvPr>
        </p:nvSpPr>
        <p:spPr>
          <a:xfrm>
            <a:off x="4343519" y="4593899"/>
            <a:ext cx="3502800" cy="1751339"/>
          </a:xfrm>
          <a:prstGeom prst="rect">
            <a:avLst/>
          </a:prstGeom>
        </p:spPr>
        <p:txBody>
          <a:bodyPr lIns="0">
            <a:normAutofit/>
          </a:bodyPr>
          <a:lstStyle>
            <a:lvl1pPr marL="0" indent="0">
              <a:buNone/>
              <a:defRPr sz="1200">
                <a:solidFill>
                  <a:schemeClr val="tx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Click to add text</a:t>
            </a:r>
          </a:p>
        </p:txBody>
      </p:sp>
      <p:sp>
        <p:nvSpPr>
          <p:cNvPr id="49" name="Text Placeholder 44"/>
          <p:cNvSpPr>
            <a:spLocks noGrp="1"/>
          </p:cNvSpPr>
          <p:nvPr>
            <p:ph type="body" sz="quarter" idx="27" hasCustomPrompt="1"/>
          </p:nvPr>
        </p:nvSpPr>
        <p:spPr>
          <a:xfrm>
            <a:off x="8211363" y="4350146"/>
            <a:ext cx="3502800" cy="224139"/>
          </a:xfrm>
          <a:prstGeom prst="rect">
            <a:avLst/>
          </a:prstGeom>
        </p:spPr>
        <p:txBody>
          <a:bodyPr lIns="0" anchor="b">
            <a:normAutofit/>
          </a:bodyPr>
          <a:lstStyle>
            <a:lvl1pPr marL="0" indent="0">
              <a:lnSpc>
                <a:spcPct val="100000"/>
              </a:lnSpc>
              <a:spcBef>
                <a:spcPts val="0"/>
              </a:spcBef>
              <a:buNone/>
              <a:defRPr lang="de-DE" sz="1200" kern="1200" dirty="0">
                <a:solidFill>
                  <a:schemeClr val="accent1"/>
                </a:solidFill>
                <a:latin typeface="+mn-lt"/>
                <a:ea typeface="+mn-ea"/>
                <a:cs typeface="+mn-cs"/>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marL="0" lvl="0" indent="0" algn="l" defTabSz="914400" rtl="0" eaLnBrk="1" latinLnBrk="0" hangingPunct="1">
              <a:lnSpc>
                <a:spcPct val="100000"/>
              </a:lnSpc>
              <a:spcBef>
                <a:spcPts val="0"/>
              </a:spcBef>
              <a:buClr>
                <a:schemeClr val="accent1"/>
              </a:buClr>
              <a:buFont typeface="Arial" panose="020B0604020202020204" pitchFamily="34" charset="0"/>
              <a:buNone/>
            </a:pPr>
            <a:r>
              <a:rPr lang="en-GB" noProof="0"/>
              <a:t>Headline</a:t>
            </a:r>
          </a:p>
        </p:txBody>
      </p:sp>
      <p:sp>
        <p:nvSpPr>
          <p:cNvPr id="50" name="Text Placeholder 44"/>
          <p:cNvSpPr>
            <a:spLocks noGrp="1"/>
          </p:cNvSpPr>
          <p:nvPr>
            <p:ph type="body" sz="quarter" idx="28" hasCustomPrompt="1"/>
          </p:nvPr>
        </p:nvSpPr>
        <p:spPr>
          <a:xfrm>
            <a:off x="8209200" y="4593899"/>
            <a:ext cx="3502800" cy="1751339"/>
          </a:xfrm>
          <a:prstGeom prst="rect">
            <a:avLst/>
          </a:prstGeom>
        </p:spPr>
        <p:txBody>
          <a:bodyPr lIns="0">
            <a:normAutofit/>
          </a:bodyPr>
          <a:lstStyle>
            <a:lvl1pPr marL="0" indent="0">
              <a:buNone/>
              <a:defRPr sz="1200">
                <a:solidFill>
                  <a:schemeClr val="tx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Click to add text</a:t>
            </a:r>
          </a:p>
        </p:txBody>
      </p:sp>
      <p:cxnSp>
        <p:nvCxnSpPr>
          <p:cNvPr id="52" name="Gerader Verbinder 51"/>
          <p:cNvCxnSpPr/>
          <p:nvPr userDrawn="1"/>
        </p:nvCxnSpPr>
        <p:spPr>
          <a:xfrm>
            <a:off x="477838" y="4243070"/>
            <a:ext cx="3502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userDrawn="1"/>
        </p:nvCxnSpPr>
        <p:spPr>
          <a:xfrm>
            <a:off x="4343806" y="4243070"/>
            <a:ext cx="3502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userDrawn="1"/>
        </p:nvCxnSpPr>
        <p:spPr>
          <a:xfrm>
            <a:off x="8205493" y="4243070"/>
            <a:ext cx="350650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20" name="Title 1">
            <a:extLst>
              <a:ext uri="{FF2B5EF4-FFF2-40B4-BE49-F238E27FC236}">
                <a16:creationId xmlns:a16="http://schemas.microsoft.com/office/drawing/2014/main" id="{28ADE5BE-EBC6-4C95-A3A6-16E61FB44ECD}"/>
              </a:ext>
            </a:extLst>
          </p:cNvPr>
          <p:cNvSpPr>
            <a:spLocks noGrp="1"/>
          </p:cNvSpPr>
          <p:nvPr>
            <p:ph type="title" hasCustomPrompt="1"/>
          </p:nvPr>
        </p:nvSpPr>
        <p:spPr>
          <a:xfrm>
            <a:off x="477838" y="368300"/>
            <a:ext cx="11236326" cy="403006"/>
          </a:xfrm>
        </p:spPr>
        <p:txBody>
          <a:bodyPr/>
          <a:lstStyle>
            <a:lvl1pPr>
              <a:defRPr/>
            </a:lvl1pPr>
          </a:lstStyle>
          <a:p>
            <a:r>
              <a:rPr lang="en-GB" noProof="0"/>
              <a:t>Three graphs and content</a:t>
            </a:r>
          </a:p>
        </p:txBody>
      </p:sp>
    </p:spTree>
    <p:extLst>
      <p:ext uri="{BB962C8B-B14F-4D97-AF65-F5344CB8AC3E}">
        <p14:creationId xmlns:p14="http://schemas.microsoft.com/office/powerpoint/2010/main" val="2566894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_graphs_and_content_centered_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4" name="Diagrammplatzhalter 3"/>
          <p:cNvSpPr>
            <a:spLocks noGrp="1"/>
          </p:cNvSpPr>
          <p:nvPr>
            <p:ph type="chart" sz="quarter" idx="16"/>
          </p:nvPr>
        </p:nvSpPr>
        <p:spPr>
          <a:xfrm>
            <a:off x="479425" y="1808163"/>
            <a:ext cx="3501213" cy="2379745"/>
          </a:xfrm>
          <a:prstGeom prst="rect">
            <a:avLst/>
          </a:prstGeom>
        </p:spPr>
        <p:txBody>
          <a:bodyPr lIns="0"/>
          <a:lstStyle>
            <a:lvl1pPr>
              <a:defRPr/>
            </a:lvl1pPr>
          </a:lstStyle>
          <a:p>
            <a:r>
              <a:rPr lang="en-US" noProof="0"/>
              <a:t>Click icon to add chart</a:t>
            </a:r>
            <a:endParaRPr lang="en-GB" noProof="0"/>
          </a:p>
        </p:txBody>
      </p:sp>
      <p:sp>
        <p:nvSpPr>
          <p:cNvPr id="38" name="Diagrammplatzhalter 3"/>
          <p:cNvSpPr>
            <a:spLocks noGrp="1"/>
          </p:cNvSpPr>
          <p:nvPr>
            <p:ph type="chart" sz="quarter" idx="18"/>
          </p:nvPr>
        </p:nvSpPr>
        <p:spPr>
          <a:xfrm>
            <a:off x="4345393" y="1808163"/>
            <a:ext cx="3501213" cy="2379745"/>
          </a:xfrm>
          <a:prstGeom prst="rect">
            <a:avLst/>
          </a:prstGeom>
        </p:spPr>
        <p:txBody>
          <a:bodyPr lIns="0"/>
          <a:lstStyle>
            <a:lvl1pPr>
              <a:defRPr/>
            </a:lvl1pPr>
          </a:lstStyle>
          <a:p>
            <a:r>
              <a:rPr lang="en-US" noProof="0"/>
              <a:t>Click icon to add chart</a:t>
            </a:r>
            <a:endParaRPr lang="en-GB" noProof="0"/>
          </a:p>
        </p:txBody>
      </p:sp>
      <p:sp>
        <p:nvSpPr>
          <p:cNvPr id="39" name="Diagrammplatzhalter 3"/>
          <p:cNvSpPr>
            <a:spLocks noGrp="1"/>
          </p:cNvSpPr>
          <p:nvPr>
            <p:ph type="chart" sz="quarter" idx="19"/>
          </p:nvPr>
        </p:nvSpPr>
        <p:spPr>
          <a:xfrm>
            <a:off x="8209199" y="1808163"/>
            <a:ext cx="3504963" cy="2379745"/>
          </a:xfrm>
          <a:prstGeom prst="rect">
            <a:avLst/>
          </a:prstGeom>
        </p:spPr>
        <p:txBody>
          <a:bodyPr lIns="0"/>
          <a:lstStyle>
            <a:lvl1pPr>
              <a:defRPr/>
            </a:lvl1pPr>
          </a:lstStyle>
          <a:p>
            <a:r>
              <a:rPr lang="en-US" noProof="0"/>
              <a:t>Click icon to add chart</a:t>
            </a:r>
            <a:endParaRPr lang="en-GB" noProof="0"/>
          </a:p>
        </p:txBody>
      </p:sp>
      <p:sp>
        <p:nvSpPr>
          <p:cNvPr id="41" name="Text Placeholder 40"/>
          <p:cNvSpPr>
            <a:spLocks noGrp="1"/>
          </p:cNvSpPr>
          <p:nvPr>
            <p:ph type="body" sz="quarter" idx="20" hasCustomPrompt="1"/>
          </p:nvPr>
        </p:nvSpPr>
        <p:spPr>
          <a:xfrm>
            <a:off x="479425" y="4030772"/>
            <a:ext cx="3501213" cy="205948"/>
          </a:xfrm>
          <a:prstGeom prst="rect">
            <a:avLst/>
          </a:prstGeom>
          <a:ln w="6350">
            <a:noFill/>
          </a:ln>
        </p:spPr>
        <p:txBody>
          <a:bodyPr lIns="0">
            <a:noAutofit/>
          </a:bodyPr>
          <a:lstStyle>
            <a:lvl1pPr marL="0" indent="0" algn="ctr">
              <a:lnSpc>
                <a:spcPct val="100000"/>
              </a:lnSpc>
              <a:buNone/>
              <a:defRPr sz="1000">
                <a:ln>
                  <a:noFill/>
                </a:ln>
                <a:latin typeface="+mn-lt"/>
              </a:defRPr>
            </a:lvl1pPr>
          </a:lstStyle>
          <a:p>
            <a:pPr lvl="0"/>
            <a:r>
              <a:rPr lang="en-GB" noProof="0"/>
              <a:t>Title of graph (10pt)</a:t>
            </a:r>
          </a:p>
        </p:txBody>
      </p:sp>
      <p:sp>
        <p:nvSpPr>
          <p:cNvPr id="42" name="Text Placeholder 40"/>
          <p:cNvSpPr>
            <a:spLocks noGrp="1"/>
          </p:cNvSpPr>
          <p:nvPr>
            <p:ph type="body" sz="quarter" idx="21" hasCustomPrompt="1"/>
          </p:nvPr>
        </p:nvSpPr>
        <p:spPr>
          <a:xfrm>
            <a:off x="4345393" y="4030772"/>
            <a:ext cx="3501213" cy="205948"/>
          </a:xfrm>
          <a:prstGeom prst="rect">
            <a:avLst/>
          </a:prstGeom>
          <a:ln w="6350">
            <a:noFill/>
          </a:ln>
        </p:spPr>
        <p:txBody>
          <a:bodyPr lIns="0">
            <a:noAutofit/>
          </a:bodyPr>
          <a:lstStyle>
            <a:lvl1pPr marL="0" indent="0" algn="ctr">
              <a:lnSpc>
                <a:spcPct val="100000"/>
              </a:lnSpc>
              <a:buNone/>
              <a:defRPr sz="1000">
                <a:ln>
                  <a:noFill/>
                </a:ln>
                <a:latin typeface="+mn-lt"/>
              </a:defRPr>
            </a:lvl1pPr>
          </a:lstStyle>
          <a:p>
            <a:pPr lvl="0"/>
            <a:r>
              <a:rPr lang="en-GB" noProof="0"/>
              <a:t>Title of graph (10pt)</a:t>
            </a:r>
          </a:p>
        </p:txBody>
      </p:sp>
      <p:sp>
        <p:nvSpPr>
          <p:cNvPr id="43" name="Text Placeholder 40"/>
          <p:cNvSpPr>
            <a:spLocks noGrp="1"/>
          </p:cNvSpPr>
          <p:nvPr>
            <p:ph type="body" sz="quarter" idx="22" hasCustomPrompt="1"/>
          </p:nvPr>
        </p:nvSpPr>
        <p:spPr>
          <a:xfrm>
            <a:off x="8209802" y="4030772"/>
            <a:ext cx="3504963" cy="205948"/>
          </a:xfrm>
          <a:prstGeom prst="rect">
            <a:avLst/>
          </a:prstGeom>
          <a:ln w="6350">
            <a:noFill/>
          </a:ln>
        </p:spPr>
        <p:txBody>
          <a:bodyPr lIns="0">
            <a:noAutofit/>
          </a:bodyPr>
          <a:lstStyle>
            <a:lvl1pPr marL="0" indent="0" algn="ctr">
              <a:lnSpc>
                <a:spcPct val="100000"/>
              </a:lnSpc>
              <a:buNone/>
              <a:defRPr sz="1000">
                <a:ln>
                  <a:noFill/>
                </a:ln>
                <a:latin typeface="+mn-lt"/>
              </a:defRPr>
            </a:lvl1pPr>
          </a:lstStyle>
          <a:p>
            <a:pPr lvl="0"/>
            <a:r>
              <a:rPr lang="en-GB" noProof="0"/>
              <a:t>Title of graph (10pt)</a:t>
            </a:r>
          </a:p>
        </p:txBody>
      </p:sp>
      <p:sp>
        <p:nvSpPr>
          <p:cNvPr id="45" name="Text Placeholder 44"/>
          <p:cNvSpPr>
            <a:spLocks noGrp="1"/>
          </p:cNvSpPr>
          <p:nvPr>
            <p:ph type="body" sz="quarter" idx="23" hasCustomPrompt="1"/>
          </p:nvPr>
        </p:nvSpPr>
        <p:spPr>
          <a:xfrm>
            <a:off x="477839" y="4359275"/>
            <a:ext cx="3502756" cy="224139"/>
          </a:xfrm>
          <a:prstGeom prst="rect">
            <a:avLst/>
          </a:prstGeom>
        </p:spPr>
        <p:txBody>
          <a:bodyPr lIns="0" anchor="b">
            <a:normAutofit/>
          </a:bodyPr>
          <a:lstStyle>
            <a:lvl1pPr marL="0" indent="0" algn="ctr">
              <a:lnSpc>
                <a:spcPct val="100000"/>
              </a:lnSpc>
              <a:spcBef>
                <a:spcPts val="0"/>
              </a:spcBef>
              <a:buNone/>
              <a:defRPr sz="1200">
                <a:solidFill>
                  <a:schemeClr val="accent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Headline</a:t>
            </a:r>
          </a:p>
        </p:txBody>
      </p:sp>
      <p:sp>
        <p:nvSpPr>
          <p:cNvPr id="46" name="Text Placeholder 44"/>
          <p:cNvSpPr>
            <a:spLocks noGrp="1"/>
          </p:cNvSpPr>
          <p:nvPr>
            <p:ph type="body" sz="quarter" idx="24" hasCustomPrompt="1"/>
          </p:nvPr>
        </p:nvSpPr>
        <p:spPr>
          <a:xfrm>
            <a:off x="477838" y="4593899"/>
            <a:ext cx="3502800" cy="1751339"/>
          </a:xfrm>
          <a:prstGeom prst="rect">
            <a:avLst/>
          </a:prstGeom>
        </p:spPr>
        <p:txBody>
          <a:bodyPr lIns="0">
            <a:normAutofit/>
          </a:bodyPr>
          <a:lstStyle>
            <a:lvl1pPr marL="0" indent="0" algn="ctr">
              <a:buNone/>
              <a:defRPr sz="1200">
                <a:solidFill>
                  <a:schemeClr val="tx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Click to add text</a:t>
            </a:r>
          </a:p>
        </p:txBody>
      </p:sp>
      <p:sp>
        <p:nvSpPr>
          <p:cNvPr id="47" name="Text Placeholder 44"/>
          <p:cNvSpPr>
            <a:spLocks noGrp="1"/>
          </p:cNvSpPr>
          <p:nvPr>
            <p:ph type="body" sz="quarter" idx="25" hasCustomPrompt="1"/>
          </p:nvPr>
        </p:nvSpPr>
        <p:spPr>
          <a:xfrm>
            <a:off x="4343807" y="4359275"/>
            <a:ext cx="3502756" cy="224139"/>
          </a:xfrm>
          <a:prstGeom prst="rect">
            <a:avLst/>
          </a:prstGeom>
        </p:spPr>
        <p:txBody>
          <a:bodyPr lIns="0" anchor="ctr" anchorCtr="1">
            <a:normAutofit/>
          </a:bodyPr>
          <a:lstStyle>
            <a:lvl1pPr marL="0" indent="0" algn="ctr">
              <a:lnSpc>
                <a:spcPct val="100000"/>
              </a:lnSpc>
              <a:spcBef>
                <a:spcPts val="0"/>
              </a:spcBef>
              <a:buNone/>
              <a:defRPr lang="de-DE" sz="1200" kern="1200" dirty="0">
                <a:solidFill>
                  <a:schemeClr val="accent1"/>
                </a:solidFill>
                <a:latin typeface="+mn-lt"/>
                <a:ea typeface="+mn-ea"/>
                <a:cs typeface="+mn-cs"/>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marL="0" lvl="0" indent="0" algn="l" defTabSz="914400" rtl="0" eaLnBrk="1" latinLnBrk="0" hangingPunct="1">
              <a:lnSpc>
                <a:spcPct val="100000"/>
              </a:lnSpc>
              <a:spcBef>
                <a:spcPts val="0"/>
              </a:spcBef>
              <a:buClr>
                <a:schemeClr val="accent1"/>
              </a:buClr>
              <a:buFont typeface="Arial" panose="020B0604020202020204" pitchFamily="34" charset="0"/>
              <a:buNone/>
            </a:pPr>
            <a:r>
              <a:rPr lang="en-GB" noProof="0"/>
              <a:t>Headline</a:t>
            </a:r>
          </a:p>
        </p:txBody>
      </p:sp>
      <p:sp>
        <p:nvSpPr>
          <p:cNvPr id="48" name="Text Placeholder 44"/>
          <p:cNvSpPr>
            <a:spLocks noGrp="1"/>
          </p:cNvSpPr>
          <p:nvPr>
            <p:ph type="body" sz="quarter" idx="26" hasCustomPrompt="1"/>
          </p:nvPr>
        </p:nvSpPr>
        <p:spPr>
          <a:xfrm>
            <a:off x="4343519" y="4593899"/>
            <a:ext cx="3502800" cy="1751339"/>
          </a:xfrm>
          <a:prstGeom prst="rect">
            <a:avLst/>
          </a:prstGeom>
        </p:spPr>
        <p:txBody>
          <a:bodyPr lIns="0">
            <a:normAutofit/>
          </a:bodyPr>
          <a:lstStyle>
            <a:lvl1pPr marL="0" indent="0" algn="ctr">
              <a:buNone/>
              <a:defRPr sz="1200">
                <a:solidFill>
                  <a:schemeClr val="tx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Click to add text</a:t>
            </a:r>
          </a:p>
        </p:txBody>
      </p:sp>
      <p:sp>
        <p:nvSpPr>
          <p:cNvPr id="49" name="Text Placeholder 44"/>
          <p:cNvSpPr>
            <a:spLocks noGrp="1"/>
          </p:cNvSpPr>
          <p:nvPr>
            <p:ph type="body" sz="quarter" idx="27" hasCustomPrompt="1"/>
          </p:nvPr>
        </p:nvSpPr>
        <p:spPr>
          <a:xfrm>
            <a:off x="8211363" y="4350146"/>
            <a:ext cx="3502800" cy="224139"/>
          </a:xfrm>
          <a:prstGeom prst="rect">
            <a:avLst/>
          </a:prstGeom>
        </p:spPr>
        <p:txBody>
          <a:bodyPr lIns="0" anchor="ctr" anchorCtr="1">
            <a:normAutofit/>
          </a:bodyPr>
          <a:lstStyle>
            <a:lvl1pPr marL="0" indent="0" algn="ctr">
              <a:lnSpc>
                <a:spcPct val="100000"/>
              </a:lnSpc>
              <a:spcBef>
                <a:spcPts val="0"/>
              </a:spcBef>
              <a:buNone/>
              <a:defRPr lang="de-DE" sz="1200" kern="1200" dirty="0">
                <a:solidFill>
                  <a:schemeClr val="accent1"/>
                </a:solidFill>
                <a:latin typeface="+mn-lt"/>
                <a:ea typeface="+mn-ea"/>
                <a:cs typeface="+mn-cs"/>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marL="0" lvl="0" indent="0" algn="l" defTabSz="914400" rtl="0" eaLnBrk="1" latinLnBrk="0" hangingPunct="1">
              <a:lnSpc>
                <a:spcPct val="100000"/>
              </a:lnSpc>
              <a:spcBef>
                <a:spcPts val="0"/>
              </a:spcBef>
              <a:buClr>
                <a:schemeClr val="accent1"/>
              </a:buClr>
              <a:buFont typeface="Arial" panose="020B0604020202020204" pitchFamily="34" charset="0"/>
              <a:buNone/>
            </a:pPr>
            <a:r>
              <a:rPr lang="en-GB" noProof="0"/>
              <a:t>Headline</a:t>
            </a:r>
          </a:p>
        </p:txBody>
      </p:sp>
      <p:sp>
        <p:nvSpPr>
          <p:cNvPr id="50" name="Text Placeholder 44"/>
          <p:cNvSpPr>
            <a:spLocks noGrp="1"/>
          </p:cNvSpPr>
          <p:nvPr>
            <p:ph type="body" sz="quarter" idx="28" hasCustomPrompt="1"/>
          </p:nvPr>
        </p:nvSpPr>
        <p:spPr>
          <a:xfrm>
            <a:off x="8209200" y="4593899"/>
            <a:ext cx="3502800" cy="1751339"/>
          </a:xfrm>
          <a:prstGeom prst="rect">
            <a:avLst/>
          </a:prstGeom>
        </p:spPr>
        <p:txBody>
          <a:bodyPr lIns="0">
            <a:normAutofit/>
          </a:bodyPr>
          <a:lstStyle>
            <a:lvl1pPr marL="0" indent="0" algn="ctr">
              <a:buNone/>
              <a:defRPr sz="1200">
                <a:solidFill>
                  <a:schemeClr val="tx1"/>
                </a:solidFill>
                <a:latin typeface="+mn-lt"/>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GB" noProof="0"/>
              <a:t>Click to add text</a:t>
            </a:r>
          </a:p>
        </p:txBody>
      </p:sp>
      <p:cxnSp>
        <p:nvCxnSpPr>
          <p:cNvPr id="52" name="Gerader Verbinder 51"/>
          <p:cNvCxnSpPr/>
          <p:nvPr userDrawn="1"/>
        </p:nvCxnSpPr>
        <p:spPr>
          <a:xfrm>
            <a:off x="477838" y="4243070"/>
            <a:ext cx="3502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userDrawn="1"/>
        </p:nvCxnSpPr>
        <p:spPr>
          <a:xfrm>
            <a:off x="4343806" y="4243070"/>
            <a:ext cx="3502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userDrawn="1"/>
        </p:nvCxnSpPr>
        <p:spPr>
          <a:xfrm>
            <a:off x="8205493" y="4243070"/>
            <a:ext cx="350650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20" name="Title 1">
            <a:extLst>
              <a:ext uri="{FF2B5EF4-FFF2-40B4-BE49-F238E27FC236}">
                <a16:creationId xmlns:a16="http://schemas.microsoft.com/office/drawing/2014/main" id="{D83204F1-F88A-446A-93DB-8229917BAB42}"/>
              </a:ext>
            </a:extLst>
          </p:cNvPr>
          <p:cNvSpPr>
            <a:spLocks noGrp="1"/>
          </p:cNvSpPr>
          <p:nvPr>
            <p:ph type="title" hasCustomPrompt="1"/>
          </p:nvPr>
        </p:nvSpPr>
        <p:spPr>
          <a:xfrm>
            <a:off x="477838" y="368300"/>
            <a:ext cx="11236326" cy="403006"/>
          </a:xfrm>
        </p:spPr>
        <p:txBody>
          <a:bodyPr/>
          <a:lstStyle>
            <a:lvl1pPr>
              <a:defRPr/>
            </a:lvl1pPr>
          </a:lstStyle>
          <a:p>
            <a:r>
              <a:rPr lang="en-GB" noProof="0"/>
              <a:t>Three graphs and content centered</a:t>
            </a:r>
          </a:p>
        </p:txBody>
      </p:sp>
    </p:spTree>
    <p:extLst>
      <p:ext uri="{BB962C8B-B14F-4D97-AF65-F5344CB8AC3E}">
        <p14:creationId xmlns:p14="http://schemas.microsoft.com/office/powerpoint/2010/main" val="4283611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_Ful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 name="Title 1"/>
          <p:cNvSpPr>
            <a:spLocks noGrp="1"/>
          </p:cNvSpPr>
          <p:nvPr>
            <p:ph type="title" hasCustomPrompt="1"/>
          </p:nvPr>
        </p:nvSpPr>
        <p:spPr>
          <a:xfrm>
            <a:off x="477838" y="368300"/>
            <a:ext cx="11236326" cy="403006"/>
          </a:xfrm>
        </p:spPr>
        <p:txBody>
          <a:bodyPr/>
          <a:lstStyle>
            <a:lvl1pPr>
              <a:defRPr/>
            </a:lvl1pPr>
          </a:lstStyle>
          <a:p>
            <a:r>
              <a:rPr lang="en-GB" noProof="0"/>
              <a:t>Full frame graph/chart</a:t>
            </a:r>
          </a:p>
        </p:txBody>
      </p:sp>
      <p:sp>
        <p:nvSpPr>
          <p:cNvPr id="6" name="Diagrammplatzhalter 5"/>
          <p:cNvSpPr>
            <a:spLocks noGrp="1"/>
          </p:cNvSpPr>
          <p:nvPr>
            <p:ph type="chart" sz="quarter" idx="25"/>
          </p:nvPr>
        </p:nvSpPr>
        <p:spPr>
          <a:xfrm>
            <a:off x="480000" y="1831976"/>
            <a:ext cx="11232000" cy="4513262"/>
          </a:xfrm>
          <a:prstGeom prst="rect">
            <a:avLst/>
          </a:prstGeom>
        </p:spPr>
        <p:txBody>
          <a:bodyPr anchor="ctr"/>
          <a:lstStyle>
            <a:lvl1pPr marL="0" indent="0" algn="ctr">
              <a:buNone/>
              <a:defRPr>
                <a:latin typeface="+mn-lt"/>
              </a:defRPr>
            </a:lvl1pPr>
          </a:lstStyle>
          <a:p>
            <a:r>
              <a:rPr lang="en-US" noProof="0"/>
              <a:t>Click icon to add chart</a:t>
            </a:r>
            <a:endParaRPr lang="en-GB" noProof="0"/>
          </a:p>
        </p:txBody>
      </p:sp>
      <p:sp>
        <p:nvSpPr>
          <p:cNvPr id="8" name="Text Placeholder 2">
            <a:extLst>
              <a:ext uri="{FF2B5EF4-FFF2-40B4-BE49-F238E27FC236}">
                <a16:creationId xmlns:a16="http://schemas.microsoft.com/office/drawing/2014/main" id="{F1CBA381-3AD9-49FA-9A0D-1237C38F2CCE}"/>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Tree>
    <p:extLst>
      <p:ext uri="{BB962C8B-B14F-4D97-AF65-F5344CB8AC3E}">
        <p14:creationId xmlns:p14="http://schemas.microsoft.com/office/powerpoint/2010/main" val="77075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gram_Ful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 name="Title 1"/>
          <p:cNvSpPr>
            <a:spLocks noGrp="1"/>
          </p:cNvSpPr>
          <p:nvPr>
            <p:ph type="title" hasCustomPrompt="1"/>
          </p:nvPr>
        </p:nvSpPr>
        <p:spPr/>
        <p:txBody>
          <a:bodyPr/>
          <a:lstStyle>
            <a:lvl1pPr>
              <a:defRPr/>
            </a:lvl1pPr>
          </a:lstStyle>
          <a:p>
            <a:r>
              <a:rPr lang="en-GB" noProof="0"/>
              <a:t>Title</a:t>
            </a:r>
          </a:p>
        </p:txBody>
      </p:sp>
      <p:sp>
        <p:nvSpPr>
          <p:cNvPr id="7" name="Text Placeholder 6"/>
          <p:cNvSpPr>
            <a:spLocks noGrp="1"/>
          </p:cNvSpPr>
          <p:nvPr>
            <p:ph type="body" sz="quarter" idx="26"/>
          </p:nvPr>
        </p:nvSpPr>
        <p:spPr>
          <a:xfrm>
            <a:off x="477838" y="1808163"/>
            <a:ext cx="3522662" cy="4537075"/>
          </a:xfrm>
          <a:prstGeom prst="rect">
            <a:avLst/>
          </a:prstGeom>
        </p:spPr>
        <p:txBody>
          <a:bodyPr l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8"/>
          <p:cNvSpPr>
            <a:spLocks noGrp="1"/>
          </p:cNvSpPr>
          <p:nvPr>
            <p:ph sz="quarter" idx="27"/>
          </p:nvPr>
        </p:nvSpPr>
        <p:spPr>
          <a:xfrm>
            <a:off x="4154163" y="1808163"/>
            <a:ext cx="7560000" cy="4537075"/>
          </a:xfrm>
          <a:prstGeom prst="rect">
            <a:avLst/>
          </a:prstGeom>
        </p:spPr>
        <p:txBody>
          <a:bodyPr l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2">
            <a:extLst>
              <a:ext uri="{FF2B5EF4-FFF2-40B4-BE49-F238E27FC236}">
                <a16:creationId xmlns:a16="http://schemas.microsoft.com/office/drawing/2014/main" id="{0A8B26F9-0BC3-486F-9169-1E8371E66459}"/>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Tree>
    <p:extLst>
      <p:ext uri="{BB962C8B-B14F-4D97-AF65-F5344CB8AC3E}">
        <p14:creationId xmlns:p14="http://schemas.microsoft.com/office/powerpoint/2010/main" val="85671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ices_Overview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15" name="Text Placeholder 6"/>
          <p:cNvSpPr>
            <a:spLocks noGrp="1"/>
          </p:cNvSpPr>
          <p:nvPr userDrawn="1">
            <p:ph type="body" sz="quarter" idx="18" hasCustomPrompt="1"/>
          </p:nvPr>
        </p:nvSpPr>
        <p:spPr>
          <a:xfrm>
            <a:off x="9011940" y="5372181"/>
            <a:ext cx="2697810" cy="973057"/>
          </a:xfrm>
          <a:prstGeom prst="rect">
            <a:avLst/>
          </a:prstGeom>
        </p:spPr>
        <p:txBody>
          <a:bodyPr lIns="0">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1" name="Image Placeholder 18"/>
          <p:cNvSpPr>
            <a:spLocks noGrp="1"/>
          </p:cNvSpPr>
          <p:nvPr userDrawn="1">
            <p:ph type="pic" sz="quarter" idx="21" hasCustomPrompt="1"/>
          </p:nvPr>
        </p:nvSpPr>
        <p:spPr>
          <a:xfrm>
            <a:off x="8037802" y="5372101"/>
            <a:ext cx="973137" cy="973138"/>
          </a:xfrm>
          <a:prstGeom prst="rect">
            <a:avLst/>
          </a:prstGeom>
        </p:spPr>
        <p:txBody>
          <a:bodyPr anchor="ctr"/>
          <a:lstStyle>
            <a:lvl1pPr marL="0" indent="0" algn="ctr">
              <a:buNone/>
              <a:defRPr/>
            </a:lvl1pPr>
          </a:lstStyle>
          <a:p>
            <a:r>
              <a:rPr lang="en-GB" noProof="0"/>
              <a:t>Picto</a:t>
            </a:r>
          </a:p>
        </p:txBody>
      </p:sp>
      <p:sp>
        <p:nvSpPr>
          <p:cNvPr id="16" name="Text Placeholder 6"/>
          <p:cNvSpPr>
            <a:spLocks noGrp="1"/>
          </p:cNvSpPr>
          <p:nvPr userDrawn="1">
            <p:ph type="body" sz="quarter" idx="16" hasCustomPrompt="1"/>
          </p:nvPr>
        </p:nvSpPr>
        <p:spPr>
          <a:xfrm>
            <a:off x="5246421" y="5372101"/>
            <a:ext cx="2697810" cy="973057"/>
          </a:xfrm>
          <a:prstGeom prst="rect">
            <a:avLst/>
          </a:prstGeom>
        </p:spPr>
        <p:txBody>
          <a:bodyPr lIns="0">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0" name="Image Placeholder 18"/>
          <p:cNvSpPr>
            <a:spLocks noGrp="1"/>
          </p:cNvSpPr>
          <p:nvPr userDrawn="1">
            <p:ph type="pic" sz="quarter" idx="20" hasCustomPrompt="1"/>
          </p:nvPr>
        </p:nvSpPr>
        <p:spPr>
          <a:xfrm>
            <a:off x="4259290" y="5372021"/>
            <a:ext cx="973137" cy="973138"/>
          </a:xfrm>
          <a:prstGeom prst="rect">
            <a:avLst/>
          </a:prstGeom>
        </p:spPr>
        <p:txBody>
          <a:bodyPr anchor="ctr"/>
          <a:lstStyle>
            <a:lvl1pPr marL="0" indent="0" algn="ctr">
              <a:buNone/>
              <a:defRPr/>
            </a:lvl1pPr>
          </a:lstStyle>
          <a:p>
            <a:r>
              <a:rPr lang="en-GB" noProof="0"/>
              <a:t>Picto</a:t>
            </a:r>
          </a:p>
        </p:txBody>
      </p:sp>
      <p:sp>
        <p:nvSpPr>
          <p:cNvPr id="17" name="Text Placeholder 6"/>
          <p:cNvSpPr>
            <a:spLocks noGrp="1"/>
          </p:cNvSpPr>
          <p:nvPr userDrawn="1">
            <p:ph type="body" sz="quarter" idx="12" hasCustomPrompt="1"/>
          </p:nvPr>
        </p:nvSpPr>
        <p:spPr>
          <a:xfrm>
            <a:off x="1450975" y="5372181"/>
            <a:ext cx="2697810" cy="973057"/>
          </a:xfrm>
          <a:prstGeom prst="rect">
            <a:avLst/>
          </a:prstGeom>
        </p:spPr>
        <p:txBody>
          <a:bodyPr lIns="0">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9" name="Image Placeholder 18"/>
          <p:cNvSpPr>
            <a:spLocks noGrp="1"/>
          </p:cNvSpPr>
          <p:nvPr userDrawn="1">
            <p:ph type="pic" sz="quarter" idx="19" hasCustomPrompt="1"/>
          </p:nvPr>
        </p:nvSpPr>
        <p:spPr>
          <a:xfrm>
            <a:off x="477838" y="5372101"/>
            <a:ext cx="973137" cy="973138"/>
          </a:xfrm>
          <a:prstGeom prst="rect">
            <a:avLst/>
          </a:prstGeom>
        </p:spPr>
        <p:txBody>
          <a:bodyPr anchor="ctr"/>
          <a:lstStyle>
            <a:lvl1pPr marL="0" indent="0" algn="ctr">
              <a:buNone/>
              <a:defRPr/>
            </a:lvl1pPr>
          </a:lstStyle>
          <a:p>
            <a:r>
              <a:rPr lang="en-GB" noProof="0"/>
              <a:t>Picto</a:t>
            </a:r>
          </a:p>
        </p:txBody>
      </p:sp>
      <p:sp>
        <p:nvSpPr>
          <p:cNvPr id="2" name="Title 1"/>
          <p:cNvSpPr>
            <a:spLocks noGrp="1"/>
          </p:cNvSpPr>
          <p:nvPr userDrawn="1">
            <p:ph type="title" hasCustomPrompt="1"/>
          </p:nvPr>
        </p:nvSpPr>
        <p:spPr/>
        <p:txBody>
          <a:bodyPr/>
          <a:lstStyle>
            <a:lvl1pPr>
              <a:defRPr/>
            </a:lvl1pPr>
          </a:lstStyle>
          <a:p>
            <a:r>
              <a:rPr lang="en-GB" noProof="0"/>
              <a:t>Title</a:t>
            </a:r>
          </a:p>
        </p:txBody>
      </p:sp>
      <p:sp>
        <p:nvSpPr>
          <p:cNvPr id="18" name="Text Placeholder 2">
            <a:extLst>
              <a:ext uri="{FF2B5EF4-FFF2-40B4-BE49-F238E27FC236}">
                <a16:creationId xmlns:a16="http://schemas.microsoft.com/office/drawing/2014/main" id="{81FC301F-A110-41BD-AC31-672E8A11F2CD}"/>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27" name="Picture Placeholder 4">
            <a:extLst>
              <a:ext uri="{FF2B5EF4-FFF2-40B4-BE49-F238E27FC236}">
                <a16:creationId xmlns:a16="http://schemas.microsoft.com/office/drawing/2014/main" id="{52C7DDF6-1E70-449C-9CB6-E03CC1EC9AE9}"/>
              </a:ext>
            </a:extLst>
          </p:cNvPr>
          <p:cNvSpPr>
            <a:spLocks noGrp="1"/>
          </p:cNvSpPr>
          <p:nvPr>
            <p:ph type="pic" sz="quarter" idx="33" hasCustomPrompt="1"/>
          </p:nvPr>
        </p:nvSpPr>
        <p:spPr>
          <a:xfrm>
            <a:off x="2893217" y="3333749"/>
            <a:ext cx="2059200" cy="1158300"/>
          </a:xfrm>
          <a:solidFill>
            <a:schemeClr val="tx1"/>
          </a:solidFill>
        </p:spPr>
        <p:txBody>
          <a:bodyPr anchor="ctr"/>
          <a:lstStyle>
            <a:lvl1pPr algn="ctr">
              <a:defRPr>
                <a:solidFill>
                  <a:schemeClr val="bg1"/>
                </a:solidFill>
              </a:defRPr>
            </a:lvl1pPr>
          </a:lstStyle>
          <a:p>
            <a:r>
              <a:rPr lang="en-GB" noProof="0"/>
              <a:t>Drag &amp; Drop Image</a:t>
            </a:r>
          </a:p>
        </p:txBody>
      </p:sp>
      <p:sp>
        <p:nvSpPr>
          <p:cNvPr id="28" name="Picture Placeholder 6">
            <a:extLst>
              <a:ext uri="{FF2B5EF4-FFF2-40B4-BE49-F238E27FC236}">
                <a16:creationId xmlns:a16="http://schemas.microsoft.com/office/drawing/2014/main" id="{0A0FE5A5-2E89-45B6-B6FA-AC1F76BA87C8}"/>
              </a:ext>
            </a:extLst>
          </p:cNvPr>
          <p:cNvSpPr>
            <a:spLocks noGrp="1"/>
          </p:cNvSpPr>
          <p:nvPr>
            <p:ph type="pic" sz="quarter" idx="34" hasCustomPrompt="1"/>
          </p:nvPr>
        </p:nvSpPr>
        <p:spPr>
          <a:xfrm>
            <a:off x="5069679" y="1999970"/>
            <a:ext cx="2908800" cy="1636199"/>
          </a:xfrm>
          <a:solidFill>
            <a:schemeClr val="tx1"/>
          </a:solidFill>
        </p:spPr>
        <p:txBody>
          <a:bodyPr anchor="ctr"/>
          <a:lstStyle>
            <a:lvl1pPr algn="ctr">
              <a:defRPr>
                <a:solidFill>
                  <a:schemeClr val="bg1"/>
                </a:solidFill>
              </a:defRPr>
            </a:lvl1pPr>
          </a:lstStyle>
          <a:p>
            <a:r>
              <a:rPr lang="en-GB" noProof="0"/>
              <a:t>Drag &amp; Drop Image</a:t>
            </a:r>
          </a:p>
        </p:txBody>
      </p:sp>
      <p:sp>
        <p:nvSpPr>
          <p:cNvPr id="29" name="Picture Placeholder 8">
            <a:extLst>
              <a:ext uri="{FF2B5EF4-FFF2-40B4-BE49-F238E27FC236}">
                <a16:creationId xmlns:a16="http://schemas.microsoft.com/office/drawing/2014/main" id="{8D8E52EA-B43E-44EF-AC7C-A4DB01DD138B}"/>
              </a:ext>
            </a:extLst>
          </p:cNvPr>
          <p:cNvSpPr>
            <a:spLocks noGrp="1"/>
          </p:cNvSpPr>
          <p:nvPr>
            <p:ph type="pic" sz="quarter" idx="35" hasCustomPrompt="1"/>
          </p:nvPr>
        </p:nvSpPr>
        <p:spPr>
          <a:xfrm>
            <a:off x="5293488" y="3933824"/>
            <a:ext cx="1329206" cy="997201"/>
          </a:xfrm>
          <a:solidFill>
            <a:schemeClr val="tx1"/>
          </a:solidFill>
        </p:spPr>
        <p:txBody>
          <a:bodyPr anchor="ctr"/>
          <a:lstStyle>
            <a:lvl1pPr marL="0" marR="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sz="1400">
                <a:solidFill>
                  <a:schemeClr val="bg1"/>
                </a:solidFill>
              </a:defRPr>
            </a:lvl1pPr>
          </a:lstStyle>
          <a:p>
            <a:pPr marL="0" marR="0" lvl="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a:pPr>
            <a:r>
              <a:rPr lang="en-GB" noProof="0"/>
              <a:t>Drag &amp; Drop Image</a:t>
            </a:r>
          </a:p>
        </p:txBody>
      </p:sp>
      <p:sp>
        <p:nvSpPr>
          <p:cNvPr id="30" name="Picture Placeholder 10">
            <a:extLst>
              <a:ext uri="{FF2B5EF4-FFF2-40B4-BE49-F238E27FC236}">
                <a16:creationId xmlns:a16="http://schemas.microsoft.com/office/drawing/2014/main" id="{C2E07DDF-FAF1-448B-9FD2-92929B1DB0CE}"/>
              </a:ext>
            </a:extLst>
          </p:cNvPr>
          <p:cNvSpPr>
            <a:spLocks noGrp="1"/>
          </p:cNvSpPr>
          <p:nvPr>
            <p:ph type="pic" sz="quarter" idx="36" hasCustomPrompt="1"/>
          </p:nvPr>
        </p:nvSpPr>
        <p:spPr>
          <a:xfrm>
            <a:off x="8107924" y="3263274"/>
            <a:ext cx="996595" cy="1328400"/>
          </a:xfrm>
          <a:solidFill>
            <a:schemeClr val="tx1"/>
          </a:solidFill>
        </p:spPr>
        <p:txBody>
          <a:bodyPr anchor="ctr"/>
          <a:lstStyle>
            <a:lvl1pPr marL="0" marR="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sz="1400">
                <a:solidFill>
                  <a:schemeClr val="bg1"/>
                </a:solidFill>
              </a:defRPr>
            </a:lvl1pPr>
          </a:lstStyle>
          <a:p>
            <a:pPr marL="0" marR="0" lvl="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a:pPr>
            <a:r>
              <a:rPr lang="en-GB" noProof="0"/>
              <a:t>Drag &amp; Drop Image</a:t>
            </a:r>
          </a:p>
        </p:txBody>
      </p:sp>
      <p:sp>
        <p:nvSpPr>
          <p:cNvPr id="32" name="Picture Placeholder 12">
            <a:extLst>
              <a:ext uri="{FF2B5EF4-FFF2-40B4-BE49-F238E27FC236}">
                <a16:creationId xmlns:a16="http://schemas.microsoft.com/office/drawing/2014/main" id="{F42C6F4C-04DD-449B-A303-EB0B80262CFC}"/>
              </a:ext>
            </a:extLst>
          </p:cNvPr>
          <p:cNvSpPr>
            <a:spLocks noGrp="1"/>
          </p:cNvSpPr>
          <p:nvPr>
            <p:ph type="pic" sz="quarter" idx="37" hasCustomPrompt="1"/>
          </p:nvPr>
        </p:nvSpPr>
        <p:spPr>
          <a:xfrm>
            <a:off x="9185628" y="4038843"/>
            <a:ext cx="460800" cy="819201"/>
          </a:xfrm>
          <a:solidFill>
            <a:schemeClr val="tx1"/>
          </a:solidFill>
        </p:spPr>
        <p:txBody>
          <a:bodyPr anchor="ctr"/>
          <a:lstStyle>
            <a:lvl1pPr marL="0" marR="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a:pPr>
            <a:r>
              <a:rPr lang="en-GB" noProof="0"/>
              <a:t>Drag &amp; Drop Image</a:t>
            </a:r>
          </a:p>
        </p:txBody>
      </p:sp>
    </p:spTree>
    <p:extLst>
      <p:ext uri="{BB962C8B-B14F-4D97-AF65-F5344CB8AC3E}">
        <p14:creationId xmlns:p14="http://schemas.microsoft.com/office/powerpoint/2010/main" val="323003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Slide_redgraphic">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10" name="Freeform 9"/>
          <p:cNvSpPr>
            <a:spLocks/>
          </p:cNvSpPr>
          <p:nvPr userDrawn="1"/>
        </p:nvSpPr>
        <p:spPr bwMode="black">
          <a:xfrm>
            <a:off x="8166092" y="-1025257"/>
            <a:ext cx="5322731" cy="620200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adFill flip="none" rotWithShape="1">
            <a:gsLst>
              <a:gs pos="0">
                <a:srgbClr val="A91D37"/>
              </a:gs>
              <a:gs pos="100000">
                <a:srgbClr val="DC1E32"/>
              </a:gs>
            </a:gsLst>
            <a:path path="circle">
              <a:fillToRect t="100000" r="100000"/>
            </a:path>
            <a:tileRect l="-100000" b="-100000"/>
          </a:gradFill>
          <a:ln>
            <a:noFill/>
          </a:ln>
        </p:spPr>
        <p:txBody>
          <a:bodyPr vert="horz" wrap="square" lIns="121920" tIns="60960" rIns="121920" bIns="60960" numCol="1" anchor="t" anchorCtr="0" compatLnSpc="1">
            <a:prstTxWarp prst="textNoShape">
              <a:avLst/>
            </a:prstTxWarp>
          </a:bodyPr>
          <a:lstStyle/>
          <a:p>
            <a:endParaRPr lang="en-GB" sz="2400" noProof="0">
              <a:latin typeface="Pluto Sans DPD PPT Light" panose="02000000000000000000" pitchFamily="2" charset="0"/>
            </a:endParaRPr>
          </a:p>
        </p:txBody>
      </p:sp>
      <p:sp>
        <p:nvSpPr>
          <p:cNvPr id="8" name="Subtitle 2"/>
          <p:cNvSpPr>
            <a:spLocks noGrp="1"/>
          </p:cNvSpPr>
          <p:nvPr>
            <p:ph type="subTitle" idx="1" hasCustomPrompt="1"/>
          </p:nvPr>
        </p:nvSpPr>
        <p:spPr>
          <a:xfrm>
            <a:off x="476247" y="4337369"/>
            <a:ext cx="6887736" cy="1869059"/>
          </a:xfrm>
          <a:prstGeom prst="rect">
            <a:avLst/>
          </a:prstGeom>
        </p:spPr>
        <p:txBody>
          <a:bodyPr lIns="0">
            <a:noAutofit/>
          </a:bodyPr>
          <a:lstStyle>
            <a:lvl1pPr marL="0" indent="0" algn="l">
              <a:spcBef>
                <a:spcPts val="0"/>
              </a:spcBef>
              <a:spcAft>
                <a:spcPts val="0"/>
              </a:spcAft>
              <a:buNone/>
              <a:defRPr sz="1600">
                <a:solidFill>
                  <a:srgbClr val="808285"/>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a:t>Date / Place</a:t>
            </a:r>
          </a:p>
        </p:txBody>
      </p:sp>
      <p:sp>
        <p:nvSpPr>
          <p:cNvPr id="9" name="Text Placeholder 8">
            <a:extLst>
              <a:ext uri="{FF2B5EF4-FFF2-40B4-BE49-F238E27FC236}">
                <a16:creationId xmlns:a16="http://schemas.microsoft.com/office/drawing/2014/main" id="{FA2FCAFE-6B2B-4A70-B17E-F14348909CDB}"/>
              </a:ext>
            </a:extLst>
          </p:cNvPr>
          <p:cNvSpPr>
            <a:spLocks noGrp="1"/>
          </p:cNvSpPr>
          <p:nvPr>
            <p:ph type="body" sz="quarter" idx="13" hasCustomPrompt="1"/>
          </p:nvPr>
        </p:nvSpPr>
        <p:spPr>
          <a:xfrm>
            <a:off x="476247" y="2838450"/>
            <a:ext cx="6887736" cy="1314533"/>
          </a:xfrm>
          <a:prstGeom prst="rect">
            <a:avLst/>
          </a:prstGeom>
        </p:spPr>
        <p:txBody>
          <a:bodyPr lIns="0">
            <a:noAutofit/>
          </a:bodyPr>
          <a:lstStyle>
            <a:lvl1pPr marL="0" indent="0">
              <a:spcBef>
                <a:spcPts val="0"/>
              </a:spcBef>
              <a:spcAft>
                <a:spcPts val="0"/>
              </a:spcAft>
              <a:buNone/>
              <a:defRPr sz="2400">
                <a:solidFill>
                  <a:schemeClr val="tx1"/>
                </a:solidFill>
                <a:latin typeface="+mn-lt"/>
              </a:defRPr>
            </a:lvl1pPr>
          </a:lstStyle>
          <a:p>
            <a:pPr lvl="0"/>
            <a:r>
              <a:rPr lang="en-GB" noProof="0"/>
              <a:t>Subtitle</a:t>
            </a:r>
          </a:p>
        </p:txBody>
      </p:sp>
      <p:sp>
        <p:nvSpPr>
          <p:cNvPr id="13" name="Title 1">
            <a:extLst>
              <a:ext uri="{FF2B5EF4-FFF2-40B4-BE49-F238E27FC236}">
                <a16:creationId xmlns:a16="http://schemas.microsoft.com/office/drawing/2014/main" id="{5F0895ED-4357-4DE7-AC6B-BE65F67C474A}"/>
              </a:ext>
            </a:extLst>
          </p:cNvPr>
          <p:cNvSpPr>
            <a:spLocks noGrp="1"/>
          </p:cNvSpPr>
          <p:nvPr>
            <p:ph type="ctrTitle" hasCustomPrompt="1"/>
          </p:nvPr>
        </p:nvSpPr>
        <p:spPr>
          <a:xfrm>
            <a:off x="476247" y="2238152"/>
            <a:ext cx="6889903" cy="549498"/>
          </a:xfrm>
        </p:spPr>
        <p:txBody>
          <a:bodyPr lIns="0">
            <a:noAutofit/>
          </a:bodyPr>
          <a:lstStyle>
            <a:lvl1pPr>
              <a:spcBef>
                <a:spcPts val="0"/>
              </a:spcBef>
              <a:spcAft>
                <a:spcPts val="0"/>
              </a:spcAft>
              <a:defRPr sz="4400">
                <a:solidFill>
                  <a:schemeClr val="accent1"/>
                </a:solidFill>
              </a:defRPr>
            </a:lvl1pPr>
          </a:lstStyle>
          <a:p>
            <a:r>
              <a:rPr lang="en-GB" noProof="0"/>
              <a:t>Title</a:t>
            </a:r>
          </a:p>
        </p:txBody>
      </p:sp>
    </p:spTree>
    <p:extLst>
      <p:ext uri="{BB962C8B-B14F-4D97-AF65-F5344CB8AC3E}">
        <p14:creationId xmlns:p14="http://schemas.microsoft.com/office/powerpoint/2010/main" val="682306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e_device_with_Blocks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6" name="Text Placeholder 2"/>
          <p:cNvSpPr>
            <a:spLocks noGrp="1"/>
          </p:cNvSpPr>
          <p:nvPr>
            <p:ph type="body" sz="quarter" idx="14" hasCustomPrompt="1"/>
          </p:nvPr>
        </p:nvSpPr>
        <p:spPr>
          <a:xfrm>
            <a:off x="6096000" y="771306"/>
            <a:ext cx="5617635"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2" name="Title 1"/>
          <p:cNvSpPr>
            <a:spLocks noGrp="1"/>
          </p:cNvSpPr>
          <p:nvPr>
            <p:ph type="title" hasCustomPrompt="1"/>
          </p:nvPr>
        </p:nvSpPr>
        <p:spPr>
          <a:xfrm>
            <a:off x="6095998" y="368300"/>
            <a:ext cx="5618165" cy="349251"/>
          </a:xfrm>
        </p:spPr>
        <p:txBody>
          <a:bodyPr/>
          <a:lstStyle>
            <a:lvl1pPr>
              <a:defRPr/>
            </a:lvl1pPr>
          </a:lstStyle>
          <a:p>
            <a:r>
              <a:rPr lang="en-GB" noProof="0"/>
              <a:t>Title</a:t>
            </a:r>
          </a:p>
        </p:txBody>
      </p:sp>
      <p:sp>
        <p:nvSpPr>
          <p:cNvPr id="8" name="Content Placeholder 7"/>
          <p:cNvSpPr>
            <a:spLocks noGrp="1"/>
          </p:cNvSpPr>
          <p:nvPr>
            <p:ph sz="quarter" idx="15" hasCustomPrompt="1"/>
          </p:nvPr>
        </p:nvSpPr>
        <p:spPr>
          <a:xfrm>
            <a:off x="6095998" y="1808163"/>
            <a:ext cx="2546352" cy="1893887"/>
          </a:xfrm>
          <a:prstGeom prst="rect">
            <a:avLst/>
          </a:prstGeom>
          <a:solidFill>
            <a:schemeClr val="accent1"/>
          </a:solidFill>
        </p:spPr>
        <p:txBody>
          <a:bodyPr lIns="90000" tIns="90000" rIns="90000" bIns="90000">
            <a:noAutofit/>
          </a:bodyPr>
          <a:lstStyle>
            <a:lvl1pPr marL="0" indent="0">
              <a:buNone/>
              <a:defRPr sz="1400">
                <a:solidFill>
                  <a:schemeClr val="bg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9" name="Content Placeholder 7"/>
          <p:cNvSpPr>
            <a:spLocks noGrp="1"/>
          </p:cNvSpPr>
          <p:nvPr>
            <p:ph sz="quarter" idx="16" hasCustomPrompt="1"/>
          </p:nvPr>
        </p:nvSpPr>
        <p:spPr>
          <a:xfrm>
            <a:off x="8732350" y="1808163"/>
            <a:ext cx="2981812" cy="1893887"/>
          </a:xfrm>
          <a:prstGeom prst="rect">
            <a:avLst/>
          </a:prstGeom>
          <a:solidFill>
            <a:schemeClr val="accent6"/>
          </a:solidFill>
        </p:spPr>
        <p:txBody>
          <a:bodyPr lIns="90000" tIns="90000" rIns="90000" bIns="90000">
            <a:noAutofit/>
          </a:bodyPr>
          <a:lstStyle>
            <a:lvl1pPr marL="0" indent="0">
              <a:buNone/>
              <a:defRPr sz="1400">
                <a:solidFill>
                  <a:schemeClr val="tx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0" name="Content Placeholder 7"/>
          <p:cNvSpPr>
            <a:spLocks noGrp="1"/>
          </p:cNvSpPr>
          <p:nvPr>
            <p:ph sz="quarter" idx="17" hasCustomPrompt="1"/>
          </p:nvPr>
        </p:nvSpPr>
        <p:spPr>
          <a:xfrm>
            <a:off x="6095998" y="3792050"/>
            <a:ext cx="3243225" cy="2121387"/>
          </a:xfrm>
          <a:prstGeom prst="rect">
            <a:avLst/>
          </a:prstGeom>
          <a:solidFill>
            <a:schemeClr val="tx1"/>
          </a:solidFill>
        </p:spPr>
        <p:txBody>
          <a:bodyPr lIns="90000" tIns="90000" rIns="90000" bIns="90000" anchor="b">
            <a:noAutofit/>
          </a:bodyPr>
          <a:lstStyle>
            <a:lvl1pPr marL="0" indent="0">
              <a:buNone/>
              <a:defRPr sz="1400">
                <a:solidFill>
                  <a:schemeClr val="bg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1" name="Content Placeholder 7"/>
          <p:cNvSpPr>
            <a:spLocks noGrp="1"/>
          </p:cNvSpPr>
          <p:nvPr>
            <p:ph sz="quarter" idx="18" hasCustomPrompt="1"/>
          </p:nvPr>
        </p:nvSpPr>
        <p:spPr>
          <a:xfrm>
            <a:off x="9429223" y="3792050"/>
            <a:ext cx="2284412" cy="2121387"/>
          </a:xfrm>
          <a:prstGeom prst="rect">
            <a:avLst/>
          </a:prstGeom>
          <a:solidFill>
            <a:schemeClr val="accent4"/>
          </a:solidFill>
        </p:spPr>
        <p:txBody>
          <a:bodyPr lIns="90000" tIns="90000" rIns="90000" bIns="90000" anchor="b">
            <a:noAutofit/>
          </a:bodyPr>
          <a:lstStyle>
            <a:lvl1pPr marL="0" indent="0">
              <a:buNone/>
              <a:defRPr sz="1400">
                <a:solidFill>
                  <a:schemeClr val="bg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2" name="Picture Placeholder 4">
            <a:extLst>
              <a:ext uri="{FF2B5EF4-FFF2-40B4-BE49-F238E27FC236}">
                <a16:creationId xmlns:a16="http://schemas.microsoft.com/office/drawing/2014/main" id="{54C0A640-0BC9-4885-B9AF-15AEE4226474}"/>
              </a:ext>
            </a:extLst>
          </p:cNvPr>
          <p:cNvSpPr>
            <a:spLocks noGrp="1"/>
          </p:cNvSpPr>
          <p:nvPr>
            <p:ph type="pic" sz="quarter" idx="22" hasCustomPrompt="1"/>
          </p:nvPr>
        </p:nvSpPr>
        <p:spPr>
          <a:xfrm>
            <a:off x="1820966" y="1998000"/>
            <a:ext cx="2733750" cy="4860000"/>
          </a:xfrm>
          <a:solidFill>
            <a:schemeClr val="tx1"/>
          </a:solidFill>
        </p:spPr>
        <p:txBody>
          <a:bodyPr anchor="ctr"/>
          <a:lstStyle>
            <a:lvl1pPr algn="ctr">
              <a:defRPr>
                <a:solidFill>
                  <a:schemeClr val="bg1"/>
                </a:solidFill>
              </a:defRPr>
            </a:lvl1pPr>
          </a:lstStyle>
          <a:p>
            <a:r>
              <a:rPr lang="en-GB" noProof="0"/>
              <a:t>Drag &amp; Drop Image</a:t>
            </a:r>
          </a:p>
        </p:txBody>
      </p:sp>
    </p:spTree>
    <p:extLst>
      <p:ext uri="{BB962C8B-B14F-4D97-AF65-F5344CB8AC3E}">
        <p14:creationId xmlns:p14="http://schemas.microsoft.com/office/powerpoint/2010/main" val="3062540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bile_device_with_coloured_blocks_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6" name="Text Placeholder 2"/>
          <p:cNvSpPr>
            <a:spLocks noGrp="1"/>
          </p:cNvSpPr>
          <p:nvPr>
            <p:ph type="body" sz="quarter" idx="14" hasCustomPrompt="1"/>
          </p:nvPr>
        </p:nvSpPr>
        <p:spPr>
          <a:xfrm>
            <a:off x="477838" y="771306"/>
            <a:ext cx="1123579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2" name="Title 1"/>
          <p:cNvSpPr>
            <a:spLocks noGrp="1"/>
          </p:cNvSpPr>
          <p:nvPr>
            <p:ph type="title" hasCustomPrompt="1"/>
          </p:nvPr>
        </p:nvSpPr>
        <p:spPr>
          <a:xfrm>
            <a:off x="477306" y="368300"/>
            <a:ext cx="11236857" cy="349251"/>
          </a:xfrm>
        </p:spPr>
        <p:txBody>
          <a:bodyPr>
            <a:noAutofit/>
          </a:bodyPr>
          <a:lstStyle>
            <a:lvl1pPr>
              <a:defRPr/>
            </a:lvl1pPr>
          </a:lstStyle>
          <a:p>
            <a:r>
              <a:rPr lang="en-GB" noProof="0"/>
              <a:t>Title</a:t>
            </a:r>
          </a:p>
        </p:txBody>
      </p:sp>
      <p:sp>
        <p:nvSpPr>
          <p:cNvPr id="7" name="Freeform 5"/>
          <p:cNvSpPr>
            <a:spLocks noChangeAspect="1"/>
          </p:cNvSpPr>
          <p:nvPr userDrawn="1"/>
        </p:nvSpPr>
        <p:spPr bwMode="auto">
          <a:xfrm>
            <a:off x="4969984" y="3009900"/>
            <a:ext cx="1126016" cy="2116854"/>
          </a:xfrm>
          <a:custGeom>
            <a:avLst/>
            <a:gdLst>
              <a:gd name="T0" fmla="*/ 80 w 1796"/>
              <a:gd name="T1" fmla="*/ 3378 h 3378"/>
              <a:gd name="T2" fmla="*/ 29 w 1796"/>
              <a:gd name="T3" fmla="*/ 3357 h 3378"/>
              <a:gd name="T4" fmla="*/ 29 w 1796"/>
              <a:gd name="T5" fmla="*/ 3253 h 3378"/>
              <a:gd name="T6" fmla="*/ 1589 w 1796"/>
              <a:gd name="T7" fmla="*/ 1693 h 3378"/>
              <a:gd name="T8" fmla="*/ 29 w 1796"/>
              <a:gd name="T9" fmla="*/ 132 h 3378"/>
              <a:gd name="T10" fmla="*/ 29 w 1796"/>
              <a:gd name="T11" fmla="*/ 29 h 3378"/>
              <a:gd name="T12" fmla="*/ 132 w 1796"/>
              <a:gd name="T13" fmla="*/ 29 h 3378"/>
              <a:gd name="T14" fmla="*/ 1796 w 1796"/>
              <a:gd name="T15" fmla="*/ 1693 h 3378"/>
              <a:gd name="T16" fmla="*/ 132 w 1796"/>
              <a:gd name="T17" fmla="*/ 3357 h 3378"/>
              <a:gd name="T18" fmla="*/ 80 w 1796"/>
              <a:gd name="T19" fmla="*/ 3378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6" h="3378">
                <a:moveTo>
                  <a:pt x="80" y="3378"/>
                </a:moveTo>
                <a:cubicBezTo>
                  <a:pt x="62" y="3378"/>
                  <a:pt x="43" y="3371"/>
                  <a:pt x="29" y="3357"/>
                </a:cubicBezTo>
                <a:cubicBezTo>
                  <a:pt x="0" y="3328"/>
                  <a:pt x="0" y="3282"/>
                  <a:pt x="29" y="3253"/>
                </a:cubicBezTo>
                <a:cubicBezTo>
                  <a:pt x="1589" y="1693"/>
                  <a:pt x="1589" y="1693"/>
                  <a:pt x="1589" y="1693"/>
                </a:cubicBezTo>
                <a:cubicBezTo>
                  <a:pt x="29" y="132"/>
                  <a:pt x="29" y="132"/>
                  <a:pt x="29" y="132"/>
                </a:cubicBezTo>
                <a:cubicBezTo>
                  <a:pt x="0" y="104"/>
                  <a:pt x="0" y="57"/>
                  <a:pt x="29" y="29"/>
                </a:cubicBezTo>
                <a:cubicBezTo>
                  <a:pt x="57" y="0"/>
                  <a:pt x="104" y="0"/>
                  <a:pt x="132" y="29"/>
                </a:cubicBezTo>
                <a:cubicBezTo>
                  <a:pt x="1796" y="1693"/>
                  <a:pt x="1796" y="1693"/>
                  <a:pt x="1796" y="1693"/>
                </a:cubicBezTo>
                <a:cubicBezTo>
                  <a:pt x="132" y="3357"/>
                  <a:pt x="132" y="3357"/>
                  <a:pt x="132" y="3357"/>
                </a:cubicBezTo>
                <a:cubicBezTo>
                  <a:pt x="118" y="3371"/>
                  <a:pt x="99" y="3378"/>
                  <a:pt x="80" y="33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a:latin typeface="Pluto Sans DPD PPT Light" panose="02000000000000000000" pitchFamily="2" charset="0"/>
            </a:endParaRPr>
          </a:p>
        </p:txBody>
      </p:sp>
      <p:sp>
        <p:nvSpPr>
          <p:cNvPr id="15" name="Text Placeholder 14"/>
          <p:cNvSpPr>
            <a:spLocks noGrp="1"/>
          </p:cNvSpPr>
          <p:nvPr>
            <p:ph type="body" sz="quarter" idx="15" hasCustomPrompt="1"/>
          </p:nvPr>
        </p:nvSpPr>
        <p:spPr>
          <a:xfrm>
            <a:off x="6826250" y="2364166"/>
            <a:ext cx="4887913" cy="792162"/>
          </a:xfrm>
          <a:prstGeom prst="rect">
            <a:avLst/>
          </a:prstGeom>
          <a:solidFill>
            <a:schemeClr val="accent1"/>
          </a:solidFill>
        </p:spPr>
        <p:txBody>
          <a:bodyPr lIns="90000" tIns="90000" rIns="90000" bIns="90000">
            <a:normAutofit/>
          </a:bodyPr>
          <a:lstStyle>
            <a:lvl1pPr marL="0" indent="0">
              <a:buNone/>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p>
        </p:txBody>
      </p:sp>
      <p:sp>
        <p:nvSpPr>
          <p:cNvPr id="20" name="Text Placeholder 14"/>
          <p:cNvSpPr>
            <a:spLocks noGrp="1"/>
          </p:cNvSpPr>
          <p:nvPr>
            <p:ph type="body" sz="quarter" idx="16" hasCustomPrompt="1"/>
          </p:nvPr>
        </p:nvSpPr>
        <p:spPr>
          <a:xfrm>
            <a:off x="6826250" y="3236219"/>
            <a:ext cx="4887913" cy="792162"/>
          </a:xfrm>
          <a:prstGeom prst="rect">
            <a:avLst/>
          </a:prstGeom>
          <a:solidFill>
            <a:schemeClr val="accent6"/>
          </a:solidFill>
        </p:spPr>
        <p:txBody>
          <a:bodyPr lIns="90000" tIns="90000" rIns="90000" bIns="90000">
            <a:normAutofit/>
          </a:bodyPr>
          <a:lstStyle>
            <a:lvl1pPr marL="0" indent="0">
              <a:buNone/>
              <a:defRPr sz="1400">
                <a:ln>
                  <a:noFill/>
                </a:ln>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p>
        </p:txBody>
      </p:sp>
      <p:sp>
        <p:nvSpPr>
          <p:cNvPr id="22" name="Text Placeholder 14"/>
          <p:cNvSpPr>
            <a:spLocks noGrp="1"/>
          </p:cNvSpPr>
          <p:nvPr>
            <p:ph type="body" sz="quarter" idx="18" hasCustomPrompt="1"/>
          </p:nvPr>
        </p:nvSpPr>
        <p:spPr>
          <a:xfrm>
            <a:off x="6826250" y="4980326"/>
            <a:ext cx="4887913" cy="792162"/>
          </a:xfrm>
          <a:prstGeom prst="rect">
            <a:avLst/>
          </a:prstGeom>
          <a:solidFill>
            <a:schemeClr val="accent4"/>
          </a:solidFill>
        </p:spPr>
        <p:txBody>
          <a:bodyPr lIns="90000" tIns="90000" rIns="90000" bIns="90000">
            <a:normAutofit/>
          </a:bodyPr>
          <a:lstStyle>
            <a:lvl1pPr marL="0" indent="0">
              <a:buNone/>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p>
        </p:txBody>
      </p:sp>
      <p:sp>
        <p:nvSpPr>
          <p:cNvPr id="24" name="Text Placeholder 23"/>
          <p:cNvSpPr>
            <a:spLocks noGrp="1"/>
          </p:cNvSpPr>
          <p:nvPr>
            <p:ph type="body" sz="quarter" idx="19" hasCustomPrompt="1"/>
          </p:nvPr>
        </p:nvSpPr>
        <p:spPr>
          <a:xfrm>
            <a:off x="6825722" y="4108272"/>
            <a:ext cx="4887913" cy="792162"/>
          </a:xfrm>
          <a:prstGeom prst="rect">
            <a:avLst/>
          </a:prstGeom>
          <a:solidFill>
            <a:schemeClr val="tx1"/>
          </a:solidFill>
        </p:spPr>
        <p:txBody>
          <a:bodyPr lIns="90000" tIns="90000" rIns="90000" bIns="90000">
            <a:noAutofit/>
          </a:bodyPr>
          <a:lstStyle>
            <a:lvl1pPr marL="0" indent="0">
              <a:buNone/>
              <a:defRPr sz="1400">
                <a:solidFill>
                  <a:schemeClr val="bg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noProof="0"/>
              <a:t>Click to add text</a:t>
            </a:r>
          </a:p>
        </p:txBody>
      </p:sp>
      <p:sp>
        <p:nvSpPr>
          <p:cNvPr id="16" name="Picture Placeholder 4">
            <a:extLst>
              <a:ext uri="{FF2B5EF4-FFF2-40B4-BE49-F238E27FC236}">
                <a16:creationId xmlns:a16="http://schemas.microsoft.com/office/drawing/2014/main" id="{29A2FCB5-5723-4A43-B692-D29512D045A5}"/>
              </a:ext>
            </a:extLst>
          </p:cNvPr>
          <p:cNvSpPr>
            <a:spLocks noGrp="1"/>
          </p:cNvSpPr>
          <p:nvPr>
            <p:ph type="pic" sz="quarter" idx="22" hasCustomPrompt="1"/>
          </p:nvPr>
        </p:nvSpPr>
        <p:spPr>
          <a:xfrm>
            <a:off x="1832983" y="2364166"/>
            <a:ext cx="1917181" cy="3408321"/>
          </a:xfrm>
          <a:solidFill>
            <a:schemeClr val="tx1"/>
          </a:solidFill>
        </p:spPr>
        <p:txBody>
          <a:bodyPr anchor="ctr"/>
          <a:lstStyle>
            <a:lvl1pPr algn="ctr">
              <a:defRPr>
                <a:solidFill>
                  <a:schemeClr val="bg1"/>
                </a:solidFill>
              </a:defRPr>
            </a:lvl1pPr>
          </a:lstStyle>
          <a:p>
            <a:r>
              <a:rPr lang="en-GB" noProof="0"/>
              <a:t>Drag &amp; Drop Image</a:t>
            </a:r>
          </a:p>
        </p:txBody>
      </p:sp>
    </p:spTree>
    <p:extLst>
      <p:ext uri="{BB962C8B-B14F-4D97-AF65-F5344CB8AC3E}">
        <p14:creationId xmlns:p14="http://schemas.microsoft.com/office/powerpoint/2010/main" val="4244323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bile_devic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 name="Title 1"/>
          <p:cNvSpPr>
            <a:spLocks noGrp="1"/>
          </p:cNvSpPr>
          <p:nvPr>
            <p:ph type="title" hasCustomPrompt="1"/>
          </p:nvPr>
        </p:nvSpPr>
        <p:spPr/>
        <p:txBody>
          <a:bodyPr/>
          <a:lstStyle>
            <a:lvl1pPr>
              <a:defRPr>
                <a:solidFill>
                  <a:schemeClr val="accent1"/>
                </a:solidFill>
              </a:defRPr>
            </a:lvl1pPr>
          </a:lstStyle>
          <a:p>
            <a:r>
              <a:rPr lang="en-GB" noProof="0"/>
              <a:t>Title</a:t>
            </a:r>
          </a:p>
        </p:txBody>
      </p:sp>
      <p:sp>
        <p:nvSpPr>
          <p:cNvPr id="10"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15" name="Text Placeholder 6">
            <a:extLst>
              <a:ext uri="{FF2B5EF4-FFF2-40B4-BE49-F238E27FC236}">
                <a16:creationId xmlns:a16="http://schemas.microsoft.com/office/drawing/2014/main" id="{72F96EE3-7A84-40C3-94D6-FAFC40CF53C4}"/>
              </a:ext>
            </a:extLst>
          </p:cNvPr>
          <p:cNvSpPr>
            <a:spLocks noGrp="1"/>
          </p:cNvSpPr>
          <p:nvPr>
            <p:ph type="body" sz="quarter" idx="12" hasCustomPrompt="1"/>
          </p:nvPr>
        </p:nvSpPr>
        <p:spPr>
          <a:xfrm>
            <a:off x="6508103" y="1808163"/>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6" name="Image Placeholder 18">
            <a:extLst>
              <a:ext uri="{FF2B5EF4-FFF2-40B4-BE49-F238E27FC236}">
                <a16:creationId xmlns:a16="http://schemas.microsoft.com/office/drawing/2014/main" id="{C034C53B-BB53-47B0-B734-18D6DA659722}"/>
              </a:ext>
            </a:extLst>
          </p:cNvPr>
          <p:cNvSpPr>
            <a:spLocks noGrp="1" noChangeAspect="1"/>
          </p:cNvSpPr>
          <p:nvPr>
            <p:ph type="pic" sz="quarter" idx="19" hasCustomPrompt="1"/>
          </p:nvPr>
        </p:nvSpPr>
        <p:spPr>
          <a:xfrm>
            <a:off x="5232001" y="1822190"/>
            <a:ext cx="863999" cy="864000"/>
          </a:xfrm>
          <a:prstGeom prst="rect">
            <a:avLst/>
          </a:prstGeom>
        </p:spPr>
        <p:txBody>
          <a:bodyPr anchor="ctr"/>
          <a:lstStyle>
            <a:lvl1pPr marL="0" indent="0" algn="ctr">
              <a:buNone/>
              <a:defRPr/>
            </a:lvl1pPr>
          </a:lstStyle>
          <a:p>
            <a:r>
              <a:rPr lang="en-GB" noProof="0"/>
              <a:t>Picto</a:t>
            </a:r>
          </a:p>
        </p:txBody>
      </p:sp>
      <p:sp>
        <p:nvSpPr>
          <p:cNvPr id="17" name="Text Placeholder 6">
            <a:extLst>
              <a:ext uri="{FF2B5EF4-FFF2-40B4-BE49-F238E27FC236}">
                <a16:creationId xmlns:a16="http://schemas.microsoft.com/office/drawing/2014/main" id="{F6798055-DA0B-423C-9E8D-2FF3D91E7CED}"/>
              </a:ext>
            </a:extLst>
          </p:cNvPr>
          <p:cNvSpPr>
            <a:spLocks noGrp="1"/>
          </p:cNvSpPr>
          <p:nvPr>
            <p:ph type="body" sz="quarter" idx="20" hasCustomPrompt="1"/>
          </p:nvPr>
        </p:nvSpPr>
        <p:spPr>
          <a:xfrm>
            <a:off x="6508103" y="2726432"/>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8" name="Image Placeholder 18">
            <a:extLst>
              <a:ext uri="{FF2B5EF4-FFF2-40B4-BE49-F238E27FC236}">
                <a16:creationId xmlns:a16="http://schemas.microsoft.com/office/drawing/2014/main" id="{76CB3C0A-16F8-4647-86EA-26E4DEFDD05A}"/>
              </a:ext>
            </a:extLst>
          </p:cNvPr>
          <p:cNvSpPr>
            <a:spLocks noGrp="1" noChangeAspect="1"/>
          </p:cNvSpPr>
          <p:nvPr>
            <p:ph type="pic" sz="quarter" idx="21" hasCustomPrompt="1"/>
          </p:nvPr>
        </p:nvSpPr>
        <p:spPr>
          <a:xfrm>
            <a:off x="5232001" y="2735980"/>
            <a:ext cx="863999" cy="864000"/>
          </a:xfrm>
          <a:prstGeom prst="rect">
            <a:avLst/>
          </a:prstGeom>
        </p:spPr>
        <p:txBody>
          <a:bodyPr anchor="ctr"/>
          <a:lstStyle>
            <a:lvl1pPr marL="0" indent="0" algn="ctr">
              <a:buNone/>
              <a:defRPr/>
            </a:lvl1pPr>
          </a:lstStyle>
          <a:p>
            <a:r>
              <a:rPr lang="en-GB" noProof="0"/>
              <a:t>Picto</a:t>
            </a:r>
          </a:p>
        </p:txBody>
      </p:sp>
      <p:sp>
        <p:nvSpPr>
          <p:cNvPr id="19" name="Text Placeholder 6">
            <a:extLst>
              <a:ext uri="{FF2B5EF4-FFF2-40B4-BE49-F238E27FC236}">
                <a16:creationId xmlns:a16="http://schemas.microsoft.com/office/drawing/2014/main" id="{E72C03A7-BFB5-4B9C-87D8-4439F6D07EE3}"/>
              </a:ext>
            </a:extLst>
          </p:cNvPr>
          <p:cNvSpPr>
            <a:spLocks noGrp="1"/>
          </p:cNvSpPr>
          <p:nvPr>
            <p:ph type="body" sz="quarter" idx="22" hasCustomPrompt="1"/>
          </p:nvPr>
        </p:nvSpPr>
        <p:spPr>
          <a:xfrm>
            <a:off x="6508103" y="3644701"/>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0" name="Image Placeholder 18">
            <a:extLst>
              <a:ext uri="{FF2B5EF4-FFF2-40B4-BE49-F238E27FC236}">
                <a16:creationId xmlns:a16="http://schemas.microsoft.com/office/drawing/2014/main" id="{9517F846-E616-4250-9504-F05D589C8F59}"/>
              </a:ext>
            </a:extLst>
          </p:cNvPr>
          <p:cNvSpPr>
            <a:spLocks noGrp="1" noChangeAspect="1"/>
          </p:cNvSpPr>
          <p:nvPr>
            <p:ph type="pic" sz="quarter" idx="23" hasCustomPrompt="1"/>
          </p:nvPr>
        </p:nvSpPr>
        <p:spPr>
          <a:xfrm>
            <a:off x="5232001" y="3649770"/>
            <a:ext cx="863999" cy="864000"/>
          </a:xfrm>
          <a:prstGeom prst="rect">
            <a:avLst/>
          </a:prstGeom>
        </p:spPr>
        <p:txBody>
          <a:bodyPr anchor="ctr"/>
          <a:lstStyle>
            <a:lvl1pPr marL="0" indent="0" algn="ctr">
              <a:buNone/>
              <a:defRPr/>
            </a:lvl1pPr>
          </a:lstStyle>
          <a:p>
            <a:r>
              <a:rPr lang="en-GB" noProof="0"/>
              <a:t>Picto</a:t>
            </a:r>
          </a:p>
        </p:txBody>
      </p:sp>
      <p:sp>
        <p:nvSpPr>
          <p:cNvPr id="21" name="Text Placeholder 6">
            <a:extLst>
              <a:ext uri="{FF2B5EF4-FFF2-40B4-BE49-F238E27FC236}">
                <a16:creationId xmlns:a16="http://schemas.microsoft.com/office/drawing/2014/main" id="{BAB523E3-E0A8-433A-8C0B-545FF7998EE8}"/>
              </a:ext>
            </a:extLst>
          </p:cNvPr>
          <p:cNvSpPr>
            <a:spLocks noGrp="1"/>
          </p:cNvSpPr>
          <p:nvPr>
            <p:ph type="body" sz="quarter" idx="24" hasCustomPrompt="1"/>
          </p:nvPr>
        </p:nvSpPr>
        <p:spPr>
          <a:xfrm>
            <a:off x="6508103" y="4562970"/>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2" name="Text Placeholder 6">
            <a:extLst>
              <a:ext uri="{FF2B5EF4-FFF2-40B4-BE49-F238E27FC236}">
                <a16:creationId xmlns:a16="http://schemas.microsoft.com/office/drawing/2014/main" id="{29834272-E92A-4879-87C8-D137EFD64EA5}"/>
              </a:ext>
            </a:extLst>
          </p:cNvPr>
          <p:cNvSpPr>
            <a:spLocks noGrp="1"/>
          </p:cNvSpPr>
          <p:nvPr>
            <p:ph type="body" sz="quarter" idx="25" hasCustomPrompt="1"/>
          </p:nvPr>
        </p:nvSpPr>
        <p:spPr>
          <a:xfrm>
            <a:off x="6508103" y="5481238"/>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3" name="Image Placeholder 18">
            <a:extLst>
              <a:ext uri="{FF2B5EF4-FFF2-40B4-BE49-F238E27FC236}">
                <a16:creationId xmlns:a16="http://schemas.microsoft.com/office/drawing/2014/main" id="{A41EB2A3-D533-4152-B152-AE018B93E7A2}"/>
              </a:ext>
            </a:extLst>
          </p:cNvPr>
          <p:cNvSpPr>
            <a:spLocks noGrp="1" noChangeAspect="1"/>
          </p:cNvSpPr>
          <p:nvPr>
            <p:ph type="pic" sz="quarter" idx="26" hasCustomPrompt="1"/>
          </p:nvPr>
        </p:nvSpPr>
        <p:spPr>
          <a:xfrm>
            <a:off x="5232001" y="4563560"/>
            <a:ext cx="863999" cy="864000"/>
          </a:xfrm>
          <a:prstGeom prst="rect">
            <a:avLst/>
          </a:prstGeom>
        </p:spPr>
        <p:txBody>
          <a:bodyPr anchor="ctr"/>
          <a:lstStyle>
            <a:lvl1pPr marL="0" indent="0" algn="ctr">
              <a:buNone/>
              <a:defRPr/>
            </a:lvl1pPr>
          </a:lstStyle>
          <a:p>
            <a:r>
              <a:rPr lang="en-GB" noProof="0"/>
              <a:t>Picto</a:t>
            </a:r>
          </a:p>
        </p:txBody>
      </p:sp>
      <p:sp>
        <p:nvSpPr>
          <p:cNvPr id="24" name="Image Placeholder 18">
            <a:extLst>
              <a:ext uri="{FF2B5EF4-FFF2-40B4-BE49-F238E27FC236}">
                <a16:creationId xmlns:a16="http://schemas.microsoft.com/office/drawing/2014/main" id="{D257FF2D-72B3-4028-8C7C-BBC1072027FE}"/>
              </a:ext>
            </a:extLst>
          </p:cNvPr>
          <p:cNvSpPr>
            <a:spLocks noGrp="1" noChangeAspect="1"/>
          </p:cNvSpPr>
          <p:nvPr>
            <p:ph type="pic" sz="quarter" idx="27" hasCustomPrompt="1"/>
          </p:nvPr>
        </p:nvSpPr>
        <p:spPr>
          <a:xfrm>
            <a:off x="5232001" y="5477351"/>
            <a:ext cx="863999" cy="864000"/>
          </a:xfrm>
          <a:prstGeom prst="rect">
            <a:avLst/>
          </a:prstGeom>
        </p:spPr>
        <p:txBody>
          <a:bodyPr anchor="ctr"/>
          <a:lstStyle>
            <a:lvl1pPr marL="0" indent="0" algn="ctr">
              <a:buNone/>
              <a:defRPr/>
            </a:lvl1pPr>
          </a:lstStyle>
          <a:p>
            <a:r>
              <a:rPr lang="en-GB" noProof="0"/>
              <a:t>Picto</a:t>
            </a:r>
          </a:p>
        </p:txBody>
      </p:sp>
      <p:sp>
        <p:nvSpPr>
          <p:cNvPr id="25" name="Picture Placeholder 4">
            <a:extLst>
              <a:ext uri="{FF2B5EF4-FFF2-40B4-BE49-F238E27FC236}">
                <a16:creationId xmlns:a16="http://schemas.microsoft.com/office/drawing/2014/main" id="{525CC282-7BD9-48CD-8AF5-EE730369B2C3}"/>
              </a:ext>
            </a:extLst>
          </p:cNvPr>
          <p:cNvSpPr>
            <a:spLocks noGrp="1"/>
          </p:cNvSpPr>
          <p:nvPr>
            <p:ph type="pic" sz="quarter" idx="29" hasCustomPrompt="1"/>
          </p:nvPr>
        </p:nvSpPr>
        <p:spPr>
          <a:xfrm>
            <a:off x="1934128" y="1991686"/>
            <a:ext cx="2102399" cy="3737599"/>
          </a:xfrm>
          <a:solidFill>
            <a:schemeClr val="tx1"/>
          </a:solidFill>
        </p:spPr>
        <p:txBody>
          <a:bodyPr anchor="ctr"/>
          <a:lstStyle>
            <a:lvl1pPr algn="ctr">
              <a:defRPr>
                <a:solidFill>
                  <a:schemeClr val="bg1"/>
                </a:solidFill>
              </a:defRPr>
            </a:lvl1pPr>
          </a:lstStyle>
          <a:p>
            <a:r>
              <a:rPr lang="en-GB" noProof="0"/>
              <a:t>Drag &amp; Drop Image</a:t>
            </a:r>
          </a:p>
        </p:txBody>
      </p:sp>
    </p:spTree>
    <p:extLst>
      <p:ext uri="{BB962C8B-B14F-4D97-AF65-F5344CB8AC3E}">
        <p14:creationId xmlns:p14="http://schemas.microsoft.com/office/powerpoint/2010/main" val="3892762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obile_and_Tablet_Device_Slide">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 name="Title 1"/>
          <p:cNvSpPr>
            <a:spLocks noGrp="1"/>
          </p:cNvSpPr>
          <p:nvPr>
            <p:ph type="title" hasCustomPrompt="1"/>
          </p:nvPr>
        </p:nvSpPr>
        <p:spPr/>
        <p:txBody>
          <a:bodyPr/>
          <a:lstStyle>
            <a:lvl1pPr>
              <a:defRPr>
                <a:solidFill>
                  <a:schemeClr val="accent1"/>
                </a:solidFill>
              </a:defRPr>
            </a:lvl1pPr>
          </a:lstStyle>
          <a:p>
            <a:r>
              <a:rPr lang="en-GB" noProof="0"/>
              <a:t>Title</a:t>
            </a:r>
          </a:p>
        </p:txBody>
      </p:sp>
      <p:sp>
        <p:nvSpPr>
          <p:cNvPr id="11"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18" name="Text Placeholder 6">
            <a:extLst>
              <a:ext uri="{FF2B5EF4-FFF2-40B4-BE49-F238E27FC236}">
                <a16:creationId xmlns:a16="http://schemas.microsoft.com/office/drawing/2014/main" id="{2AEBBD16-73B9-438B-AB40-48305314E40B}"/>
              </a:ext>
            </a:extLst>
          </p:cNvPr>
          <p:cNvSpPr>
            <a:spLocks noGrp="1"/>
          </p:cNvSpPr>
          <p:nvPr>
            <p:ph type="body" sz="quarter" idx="15" hasCustomPrompt="1"/>
          </p:nvPr>
        </p:nvSpPr>
        <p:spPr>
          <a:xfrm>
            <a:off x="7174281" y="1808163"/>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9" name="Image Placeholder 18">
            <a:extLst>
              <a:ext uri="{FF2B5EF4-FFF2-40B4-BE49-F238E27FC236}">
                <a16:creationId xmlns:a16="http://schemas.microsoft.com/office/drawing/2014/main" id="{87F82CE0-7ECA-4EC4-9FF2-85C15227F81F}"/>
              </a:ext>
            </a:extLst>
          </p:cNvPr>
          <p:cNvSpPr>
            <a:spLocks noGrp="1" noChangeAspect="1"/>
          </p:cNvSpPr>
          <p:nvPr>
            <p:ph type="pic" sz="quarter" idx="19" hasCustomPrompt="1"/>
          </p:nvPr>
        </p:nvSpPr>
        <p:spPr>
          <a:xfrm>
            <a:off x="6107036" y="1822190"/>
            <a:ext cx="863999" cy="864000"/>
          </a:xfrm>
          <a:prstGeom prst="rect">
            <a:avLst/>
          </a:prstGeom>
        </p:spPr>
        <p:txBody>
          <a:bodyPr anchor="ctr"/>
          <a:lstStyle>
            <a:lvl1pPr marL="0" indent="0" algn="ctr">
              <a:buNone/>
              <a:defRPr/>
            </a:lvl1pPr>
          </a:lstStyle>
          <a:p>
            <a:r>
              <a:rPr lang="en-GB" noProof="0"/>
              <a:t>Picto</a:t>
            </a:r>
          </a:p>
        </p:txBody>
      </p:sp>
      <p:sp>
        <p:nvSpPr>
          <p:cNvPr id="20" name="Text Placeholder 6">
            <a:extLst>
              <a:ext uri="{FF2B5EF4-FFF2-40B4-BE49-F238E27FC236}">
                <a16:creationId xmlns:a16="http://schemas.microsoft.com/office/drawing/2014/main" id="{42F3C4A3-539F-4486-A783-3FC03AB00EE4}"/>
              </a:ext>
            </a:extLst>
          </p:cNvPr>
          <p:cNvSpPr>
            <a:spLocks noGrp="1"/>
          </p:cNvSpPr>
          <p:nvPr>
            <p:ph type="body" sz="quarter" idx="20" hasCustomPrompt="1"/>
          </p:nvPr>
        </p:nvSpPr>
        <p:spPr>
          <a:xfrm>
            <a:off x="7174281" y="2726432"/>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1" name="Image Placeholder 18">
            <a:extLst>
              <a:ext uri="{FF2B5EF4-FFF2-40B4-BE49-F238E27FC236}">
                <a16:creationId xmlns:a16="http://schemas.microsoft.com/office/drawing/2014/main" id="{843E66AD-F378-41C5-8736-7B22C4917A35}"/>
              </a:ext>
            </a:extLst>
          </p:cNvPr>
          <p:cNvSpPr>
            <a:spLocks noGrp="1" noChangeAspect="1"/>
          </p:cNvSpPr>
          <p:nvPr>
            <p:ph type="pic" sz="quarter" idx="21" hasCustomPrompt="1"/>
          </p:nvPr>
        </p:nvSpPr>
        <p:spPr>
          <a:xfrm>
            <a:off x="6107036" y="2735980"/>
            <a:ext cx="863999" cy="864000"/>
          </a:xfrm>
          <a:prstGeom prst="rect">
            <a:avLst/>
          </a:prstGeom>
        </p:spPr>
        <p:txBody>
          <a:bodyPr anchor="ctr"/>
          <a:lstStyle>
            <a:lvl1pPr marL="0" indent="0" algn="ctr">
              <a:buNone/>
              <a:defRPr/>
            </a:lvl1pPr>
          </a:lstStyle>
          <a:p>
            <a:r>
              <a:rPr lang="en-GB" noProof="0"/>
              <a:t>Picto</a:t>
            </a:r>
          </a:p>
        </p:txBody>
      </p:sp>
      <p:sp>
        <p:nvSpPr>
          <p:cNvPr id="22" name="Text Placeholder 6">
            <a:extLst>
              <a:ext uri="{FF2B5EF4-FFF2-40B4-BE49-F238E27FC236}">
                <a16:creationId xmlns:a16="http://schemas.microsoft.com/office/drawing/2014/main" id="{03E0EF46-AB15-449B-A936-64B94CEF6E43}"/>
              </a:ext>
            </a:extLst>
          </p:cNvPr>
          <p:cNvSpPr>
            <a:spLocks noGrp="1"/>
          </p:cNvSpPr>
          <p:nvPr>
            <p:ph type="body" sz="quarter" idx="22" hasCustomPrompt="1"/>
          </p:nvPr>
        </p:nvSpPr>
        <p:spPr>
          <a:xfrm>
            <a:off x="7174281" y="3644701"/>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3" name="Image Placeholder 18">
            <a:extLst>
              <a:ext uri="{FF2B5EF4-FFF2-40B4-BE49-F238E27FC236}">
                <a16:creationId xmlns:a16="http://schemas.microsoft.com/office/drawing/2014/main" id="{98FE756E-A69D-448E-99A3-079246DC1731}"/>
              </a:ext>
            </a:extLst>
          </p:cNvPr>
          <p:cNvSpPr>
            <a:spLocks noGrp="1" noChangeAspect="1"/>
          </p:cNvSpPr>
          <p:nvPr>
            <p:ph type="pic" sz="quarter" idx="23" hasCustomPrompt="1"/>
          </p:nvPr>
        </p:nvSpPr>
        <p:spPr>
          <a:xfrm>
            <a:off x="6107036" y="3649770"/>
            <a:ext cx="863999" cy="864000"/>
          </a:xfrm>
          <a:prstGeom prst="rect">
            <a:avLst/>
          </a:prstGeom>
        </p:spPr>
        <p:txBody>
          <a:bodyPr anchor="ctr"/>
          <a:lstStyle>
            <a:lvl1pPr marL="0" indent="0" algn="ctr">
              <a:buNone/>
              <a:defRPr/>
            </a:lvl1pPr>
          </a:lstStyle>
          <a:p>
            <a:r>
              <a:rPr lang="en-GB" noProof="0"/>
              <a:t>Picto</a:t>
            </a:r>
          </a:p>
        </p:txBody>
      </p:sp>
      <p:sp>
        <p:nvSpPr>
          <p:cNvPr id="24" name="Text Placeholder 6">
            <a:extLst>
              <a:ext uri="{FF2B5EF4-FFF2-40B4-BE49-F238E27FC236}">
                <a16:creationId xmlns:a16="http://schemas.microsoft.com/office/drawing/2014/main" id="{54AD5E36-568C-4900-ACA1-7516A7CFC431}"/>
              </a:ext>
            </a:extLst>
          </p:cNvPr>
          <p:cNvSpPr>
            <a:spLocks noGrp="1"/>
          </p:cNvSpPr>
          <p:nvPr>
            <p:ph type="body" sz="quarter" idx="24" hasCustomPrompt="1"/>
          </p:nvPr>
        </p:nvSpPr>
        <p:spPr>
          <a:xfrm>
            <a:off x="7174281" y="4562970"/>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5" name="Text Placeholder 6">
            <a:extLst>
              <a:ext uri="{FF2B5EF4-FFF2-40B4-BE49-F238E27FC236}">
                <a16:creationId xmlns:a16="http://schemas.microsoft.com/office/drawing/2014/main" id="{111EDE34-C13B-4317-A4E2-7B464010CB1F}"/>
              </a:ext>
            </a:extLst>
          </p:cNvPr>
          <p:cNvSpPr>
            <a:spLocks noGrp="1"/>
          </p:cNvSpPr>
          <p:nvPr>
            <p:ph type="body" sz="quarter" idx="25" hasCustomPrompt="1"/>
          </p:nvPr>
        </p:nvSpPr>
        <p:spPr>
          <a:xfrm>
            <a:off x="7174281" y="5481238"/>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6" name="Image Placeholder 18">
            <a:extLst>
              <a:ext uri="{FF2B5EF4-FFF2-40B4-BE49-F238E27FC236}">
                <a16:creationId xmlns:a16="http://schemas.microsoft.com/office/drawing/2014/main" id="{C9068245-5FBB-4CF3-8672-125BA6E96E6C}"/>
              </a:ext>
            </a:extLst>
          </p:cNvPr>
          <p:cNvSpPr>
            <a:spLocks noGrp="1" noChangeAspect="1"/>
          </p:cNvSpPr>
          <p:nvPr>
            <p:ph type="pic" sz="quarter" idx="26" hasCustomPrompt="1"/>
          </p:nvPr>
        </p:nvSpPr>
        <p:spPr>
          <a:xfrm>
            <a:off x="6107036" y="4563560"/>
            <a:ext cx="863999" cy="864000"/>
          </a:xfrm>
          <a:prstGeom prst="rect">
            <a:avLst/>
          </a:prstGeom>
        </p:spPr>
        <p:txBody>
          <a:bodyPr anchor="ctr"/>
          <a:lstStyle>
            <a:lvl1pPr marL="0" indent="0" algn="ctr">
              <a:buNone/>
              <a:defRPr/>
            </a:lvl1pPr>
          </a:lstStyle>
          <a:p>
            <a:r>
              <a:rPr lang="en-GB" noProof="0"/>
              <a:t>Picto</a:t>
            </a:r>
          </a:p>
        </p:txBody>
      </p:sp>
      <p:sp>
        <p:nvSpPr>
          <p:cNvPr id="27" name="Image Placeholder 18">
            <a:extLst>
              <a:ext uri="{FF2B5EF4-FFF2-40B4-BE49-F238E27FC236}">
                <a16:creationId xmlns:a16="http://schemas.microsoft.com/office/drawing/2014/main" id="{7A82D84F-64EC-4B0B-93EB-EC1F6F6DA3F1}"/>
              </a:ext>
            </a:extLst>
          </p:cNvPr>
          <p:cNvSpPr>
            <a:spLocks noGrp="1" noChangeAspect="1"/>
          </p:cNvSpPr>
          <p:nvPr>
            <p:ph type="pic" sz="quarter" idx="27" hasCustomPrompt="1"/>
          </p:nvPr>
        </p:nvSpPr>
        <p:spPr>
          <a:xfrm>
            <a:off x="6107036" y="5477351"/>
            <a:ext cx="863999" cy="864000"/>
          </a:xfrm>
          <a:prstGeom prst="rect">
            <a:avLst/>
          </a:prstGeom>
        </p:spPr>
        <p:txBody>
          <a:bodyPr anchor="ctr"/>
          <a:lstStyle>
            <a:lvl1pPr marL="0" indent="0" algn="ctr">
              <a:buNone/>
              <a:defRPr/>
            </a:lvl1pPr>
          </a:lstStyle>
          <a:p>
            <a:r>
              <a:rPr lang="en-GB" noProof="0"/>
              <a:t>Picto</a:t>
            </a:r>
          </a:p>
        </p:txBody>
      </p:sp>
      <p:sp>
        <p:nvSpPr>
          <p:cNvPr id="29" name="Picture Placeholder 4">
            <a:extLst>
              <a:ext uri="{FF2B5EF4-FFF2-40B4-BE49-F238E27FC236}">
                <a16:creationId xmlns:a16="http://schemas.microsoft.com/office/drawing/2014/main" id="{A59C9371-02A2-42DD-9C3C-485800730520}"/>
              </a:ext>
            </a:extLst>
          </p:cNvPr>
          <p:cNvSpPr>
            <a:spLocks noGrp="1"/>
          </p:cNvSpPr>
          <p:nvPr>
            <p:ph type="pic" sz="quarter" idx="30" hasCustomPrompt="1"/>
          </p:nvPr>
        </p:nvSpPr>
        <p:spPr>
          <a:xfrm>
            <a:off x="806104" y="3342664"/>
            <a:ext cx="1620000" cy="2880000"/>
          </a:xfrm>
          <a:solidFill>
            <a:schemeClr val="tx1"/>
          </a:solidFill>
        </p:spPr>
        <p:txBody>
          <a:bodyPr anchor="ctr"/>
          <a:lstStyle>
            <a:lvl1pPr algn="ctr">
              <a:defRPr>
                <a:solidFill>
                  <a:schemeClr val="bg1"/>
                </a:solidFill>
              </a:defRPr>
            </a:lvl1pPr>
          </a:lstStyle>
          <a:p>
            <a:r>
              <a:rPr lang="en-GB" noProof="0"/>
              <a:t>Drag &amp; Drop Image</a:t>
            </a:r>
          </a:p>
        </p:txBody>
      </p:sp>
      <p:sp>
        <p:nvSpPr>
          <p:cNvPr id="31" name="Picture Placeholder 6">
            <a:extLst>
              <a:ext uri="{FF2B5EF4-FFF2-40B4-BE49-F238E27FC236}">
                <a16:creationId xmlns:a16="http://schemas.microsoft.com/office/drawing/2014/main" id="{4926B898-4DA9-485B-B65A-8F8E95087A88}"/>
              </a:ext>
            </a:extLst>
          </p:cNvPr>
          <p:cNvSpPr>
            <a:spLocks noGrp="1"/>
          </p:cNvSpPr>
          <p:nvPr>
            <p:ph type="pic" sz="quarter" idx="31" hasCustomPrompt="1"/>
          </p:nvPr>
        </p:nvSpPr>
        <p:spPr>
          <a:xfrm>
            <a:off x="2659931" y="2115097"/>
            <a:ext cx="3038400" cy="4050000"/>
          </a:xfrm>
          <a:solidFill>
            <a:schemeClr val="tx1"/>
          </a:solidFill>
        </p:spPr>
        <p:txBody>
          <a:bodyPr anchor="ctr"/>
          <a:lstStyle>
            <a:lvl1pPr marL="0" marR="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30000"/>
              </a:lnSpc>
              <a:spcBef>
                <a:spcPts val="1000"/>
              </a:spcBef>
              <a:spcAft>
                <a:spcPts val="0"/>
              </a:spcAft>
              <a:buClr>
                <a:schemeClr val="accent1"/>
              </a:buClr>
              <a:buSzTx/>
              <a:buFont typeface="Arial" panose="020B0604020202020204" pitchFamily="34" charset="0"/>
              <a:buNone/>
              <a:tabLst/>
              <a:defRPr/>
            </a:pPr>
            <a:r>
              <a:rPr lang="en-GB" noProof="0"/>
              <a:t>Drag &amp; Drop Image</a:t>
            </a:r>
          </a:p>
        </p:txBody>
      </p:sp>
    </p:spTree>
    <p:extLst>
      <p:ext uri="{BB962C8B-B14F-4D97-AF65-F5344CB8AC3E}">
        <p14:creationId xmlns:p14="http://schemas.microsoft.com/office/powerpoint/2010/main" val="1860887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t_devic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 name="Title 1"/>
          <p:cNvSpPr>
            <a:spLocks noGrp="1"/>
          </p:cNvSpPr>
          <p:nvPr>
            <p:ph type="title" hasCustomPrompt="1"/>
          </p:nvPr>
        </p:nvSpPr>
        <p:spPr/>
        <p:txBody>
          <a:bodyPr/>
          <a:lstStyle>
            <a:lvl1pPr>
              <a:defRPr>
                <a:solidFill>
                  <a:schemeClr val="accent1"/>
                </a:solidFill>
              </a:defRPr>
            </a:lvl1pPr>
          </a:lstStyle>
          <a:p>
            <a:r>
              <a:rPr lang="en-GB" noProof="0"/>
              <a:t>Title</a:t>
            </a:r>
          </a:p>
        </p:txBody>
      </p:sp>
      <p:sp>
        <p:nvSpPr>
          <p:cNvPr id="15" name="Image Placeholder 18">
            <a:extLst>
              <a:ext uri="{FF2B5EF4-FFF2-40B4-BE49-F238E27FC236}">
                <a16:creationId xmlns:a16="http://schemas.microsoft.com/office/drawing/2014/main" id="{D7DFEFE9-D5C4-4A7B-AAB5-5710DE1729AA}"/>
              </a:ext>
            </a:extLst>
          </p:cNvPr>
          <p:cNvSpPr>
            <a:spLocks noGrp="1" noChangeAspect="1"/>
          </p:cNvSpPr>
          <p:nvPr>
            <p:ph type="pic" sz="quarter" idx="19" hasCustomPrompt="1"/>
          </p:nvPr>
        </p:nvSpPr>
        <p:spPr>
          <a:xfrm>
            <a:off x="5232001" y="1822190"/>
            <a:ext cx="863999" cy="864000"/>
          </a:xfrm>
          <a:prstGeom prst="rect">
            <a:avLst/>
          </a:prstGeom>
        </p:spPr>
        <p:txBody>
          <a:bodyPr anchor="ctr"/>
          <a:lstStyle>
            <a:lvl1pPr marL="0" indent="0" algn="ctr">
              <a:buNone/>
              <a:defRPr/>
            </a:lvl1pPr>
          </a:lstStyle>
          <a:p>
            <a:r>
              <a:rPr lang="en-GB" noProof="0"/>
              <a:t>Picto</a:t>
            </a:r>
          </a:p>
        </p:txBody>
      </p:sp>
      <p:sp>
        <p:nvSpPr>
          <p:cNvPr id="17" name="Image Placeholder 18">
            <a:extLst>
              <a:ext uri="{FF2B5EF4-FFF2-40B4-BE49-F238E27FC236}">
                <a16:creationId xmlns:a16="http://schemas.microsoft.com/office/drawing/2014/main" id="{23A4B628-6B32-4DF8-8444-81C065E504E2}"/>
              </a:ext>
            </a:extLst>
          </p:cNvPr>
          <p:cNvSpPr>
            <a:spLocks noGrp="1" noChangeAspect="1"/>
          </p:cNvSpPr>
          <p:nvPr>
            <p:ph type="pic" sz="quarter" idx="21" hasCustomPrompt="1"/>
          </p:nvPr>
        </p:nvSpPr>
        <p:spPr>
          <a:xfrm>
            <a:off x="5232001" y="2735980"/>
            <a:ext cx="863999" cy="864000"/>
          </a:xfrm>
          <a:prstGeom prst="rect">
            <a:avLst/>
          </a:prstGeom>
        </p:spPr>
        <p:txBody>
          <a:bodyPr anchor="ctr"/>
          <a:lstStyle>
            <a:lvl1pPr marL="0" indent="0" algn="ctr">
              <a:buNone/>
              <a:defRPr/>
            </a:lvl1pPr>
          </a:lstStyle>
          <a:p>
            <a:r>
              <a:rPr lang="en-GB" noProof="0"/>
              <a:t>Picto</a:t>
            </a:r>
          </a:p>
        </p:txBody>
      </p:sp>
      <p:sp>
        <p:nvSpPr>
          <p:cNvPr id="25" name="Image Placeholder 18">
            <a:extLst>
              <a:ext uri="{FF2B5EF4-FFF2-40B4-BE49-F238E27FC236}">
                <a16:creationId xmlns:a16="http://schemas.microsoft.com/office/drawing/2014/main" id="{63E0066E-1670-4E13-9F71-51BEFE882C12}"/>
              </a:ext>
            </a:extLst>
          </p:cNvPr>
          <p:cNvSpPr>
            <a:spLocks noGrp="1" noChangeAspect="1"/>
          </p:cNvSpPr>
          <p:nvPr>
            <p:ph type="pic" sz="quarter" idx="23" hasCustomPrompt="1"/>
          </p:nvPr>
        </p:nvSpPr>
        <p:spPr>
          <a:xfrm>
            <a:off x="5232001" y="3649770"/>
            <a:ext cx="863999" cy="864000"/>
          </a:xfrm>
          <a:prstGeom prst="rect">
            <a:avLst/>
          </a:prstGeom>
        </p:spPr>
        <p:txBody>
          <a:bodyPr anchor="ctr"/>
          <a:lstStyle>
            <a:lvl1pPr marL="0" indent="0" algn="ctr">
              <a:buNone/>
              <a:defRPr/>
            </a:lvl1pPr>
          </a:lstStyle>
          <a:p>
            <a:r>
              <a:rPr lang="en-GB" noProof="0"/>
              <a:t>Picto</a:t>
            </a:r>
          </a:p>
        </p:txBody>
      </p:sp>
      <p:sp>
        <p:nvSpPr>
          <p:cNvPr id="28" name="Image Placeholder 18">
            <a:extLst>
              <a:ext uri="{FF2B5EF4-FFF2-40B4-BE49-F238E27FC236}">
                <a16:creationId xmlns:a16="http://schemas.microsoft.com/office/drawing/2014/main" id="{2DF6C01D-C6A3-467C-8650-83CB7FCC100D}"/>
              </a:ext>
            </a:extLst>
          </p:cNvPr>
          <p:cNvSpPr>
            <a:spLocks noGrp="1" noChangeAspect="1"/>
          </p:cNvSpPr>
          <p:nvPr>
            <p:ph type="pic" sz="quarter" idx="26" hasCustomPrompt="1"/>
          </p:nvPr>
        </p:nvSpPr>
        <p:spPr>
          <a:xfrm>
            <a:off x="5232001" y="4563560"/>
            <a:ext cx="863999" cy="864000"/>
          </a:xfrm>
          <a:prstGeom prst="rect">
            <a:avLst/>
          </a:prstGeom>
        </p:spPr>
        <p:txBody>
          <a:bodyPr anchor="ctr"/>
          <a:lstStyle>
            <a:lvl1pPr marL="0" indent="0" algn="ctr">
              <a:buNone/>
              <a:defRPr/>
            </a:lvl1pPr>
          </a:lstStyle>
          <a:p>
            <a:r>
              <a:rPr lang="en-GB" noProof="0"/>
              <a:t>Picto</a:t>
            </a:r>
          </a:p>
        </p:txBody>
      </p:sp>
      <p:sp>
        <p:nvSpPr>
          <p:cNvPr id="29" name="Image Placeholder 18">
            <a:extLst>
              <a:ext uri="{FF2B5EF4-FFF2-40B4-BE49-F238E27FC236}">
                <a16:creationId xmlns:a16="http://schemas.microsoft.com/office/drawing/2014/main" id="{B685E3C4-4844-4058-BBCD-699778C026E3}"/>
              </a:ext>
            </a:extLst>
          </p:cNvPr>
          <p:cNvSpPr>
            <a:spLocks noGrp="1" noChangeAspect="1"/>
          </p:cNvSpPr>
          <p:nvPr>
            <p:ph type="pic" sz="quarter" idx="27" hasCustomPrompt="1"/>
          </p:nvPr>
        </p:nvSpPr>
        <p:spPr>
          <a:xfrm>
            <a:off x="5232001" y="5477351"/>
            <a:ext cx="863999" cy="864000"/>
          </a:xfrm>
          <a:prstGeom prst="rect">
            <a:avLst/>
          </a:prstGeom>
        </p:spPr>
        <p:txBody>
          <a:bodyPr anchor="ctr"/>
          <a:lstStyle>
            <a:lvl1pPr marL="0" indent="0" algn="ctr">
              <a:buNone/>
              <a:defRPr/>
            </a:lvl1pPr>
          </a:lstStyle>
          <a:p>
            <a:r>
              <a:rPr lang="en-GB" noProof="0"/>
              <a:t>Picto</a:t>
            </a:r>
          </a:p>
        </p:txBody>
      </p:sp>
      <p:sp>
        <p:nvSpPr>
          <p:cNvPr id="18" name="Picture Placeholder 4">
            <a:extLst>
              <a:ext uri="{FF2B5EF4-FFF2-40B4-BE49-F238E27FC236}">
                <a16:creationId xmlns:a16="http://schemas.microsoft.com/office/drawing/2014/main" id="{7189034B-9D6A-45D2-95C5-A6DB25DCB80F}"/>
              </a:ext>
            </a:extLst>
          </p:cNvPr>
          <p:cNvSpPr>
            <a:spLocks noGrp="1"/>
          </p:cNvSpPr>
          <p:nvPr>
            <p:ph type="pic" sz="quarter" idx="29" hasCustomPrompt="1"/>
          </p:nvPr>
        </p:nvSpPr>
        <p:spPr>
          <a:xfrm>
            <a:off x="1531666" y="2115097"/>
            <a:ext cx="3038399" cy="4049999"/>
          </a:xfrm>
          <a:solidFill>
            <a:schemeClr val="tx1"/>
          </a:solidFill>
        </p:spPr>
        <p:txBody>
          <a:bodyPr anchor="ctr"/>
          <a:lstStyle>
            <a:lvl1pPr algn="ctr">
              <a:defRPr>
                <a:solidFill>
                  <a:schemeClr val="bg1"/>
                </a:solidFill>
              </a:defRPr>
            </a:lvl1pPr>
          </a:lstStyle>
          <a:p>
            <a:r>
              <a:rPr lang="en-GB" noProof="0"/>
              <a:t>Drag &amp; Drop Image</a:t>
            </a:r>
          </a:p>
        </p:txBody>
      </p:sp>
      <p:sp>
        <p:nvSpPr>
          <p:cNvPr id="31" name="Text Placeholder 2">
            <a:extLst>
              <a:ext uri="{FF2B5EF4-FFF2-40B4-BE49-F238E27FC236}">
                <a16:creationId xmlns:a16="http://schemas.microsoft.com/office/drawing/2014/main" id="{6168B0B4-33B2-4BEF-B4A7-E93D3AB16232}"/>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32" name="Text Placeholder 6">
            <a:extLst>
              <a:ext uri="{FF2B5EF4-FFF2-40B4-BE49-F238E27FC236}">
                <a16:creationId xmlns:a16="http://schemas.microsoft.com/office/drawing/2014/main" id="{BE51A4EB-3714-449C-A05A-72DD11ECD308}"/>
              </a:ext>
            </a:extLst>
          </p:cNvPr>
          <p:cNvSpPr>
            <a:spLocks noGrp="1"/>
          </p:cNvSpPr>
          <p:nvPr>
            <p:ph type="body" sz="quarter" idx="12" hasCustomPrompt="1"/>
          </p:nvPr>
        </p:nvSpPr>
        <p:spPr>
          <a:xfrm>
            <a:off x="6508103" y="1808163"/>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33" name="Text Placeholder 6">
            <a:extLst>
              <a:ext uri="{FF2B5EF4-FFF2-40B4-BE49-F238E27FC236}">
                <a16:creationId xmlns:a16="http://schemas.microsoft.com/office/drawing/2014/main" id="{236EC0E2-B588-4B68-8038-35F32917AB0F}"/>
              </a:ext>
            </a:extLst>
          </p:cNvPr>
          <p:cNvSpPr>
            <a:spLocks noGrp="1"/>
          </p:cNvSpPr>
          <p:nvPr>
            <p:ph type="body" sz="quarter" idx="20" hasCustomPrompt="1"/>
          </p:nvPr>
        </p:nvSpPr>
        <p:spPr>
          <a:xfrm>
            <a:off x="6508103" y="2726432"/>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34" name="Text Placeholder 6">
            <a:extLst>
              <a:ext uri="{FF2B5EF4-FFF2-40B4-BE49-F238E27FC236}">
                <a16:creationId xmlns:a16="http://schemas.microsoft.com/office/drawing/2014/main" id="{5130E857-8FD7-4AFA-A68D-9865872B2B52}"/>
              </a:ext>
            </a:extLst>
          </p:cNvPr>
          <p:cNvSpPr>
            <a:spLocks noGrp="1"/>
          </p:cNvSpPr>
          <p:nvPr>
            <p:ph type="body" sz="quarter" idx="22" hasCustomPrompt="1"/>
          </p:nvPr>
        </p:nvSpPr>
        <p:spPr>
          <a:xfrm>
            <a:off x="6508103" y="3644701"/>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35" name="Text Placeholder 6">
            <a:extLst>
              <a:ext uri="{FF2B5EF4-FFF2-40B4-BE49-F238E27FC236}">
                <a16:creationId xmlns:a16="http://schemas.microsoft.com/office/drawing/2014/main" id="{E6620695-90F4-4193-87C2-B705ABFBA164}"/>
              </a:ext>
            </a:extLst>
          </p:cNvPr>
          <p:cNvSpPr>
            <a:spLocks noGrp="1"/>
          </p:cNvSpPr>
          <p:nvPr>
            <p:ph type="body" sz="quarter" idx="24" hasCustomPrompt="1"/>
          </p:nvPr>
        </p:nvSpPr>
        <p:spPr>
          <a:xfrm>
            <a:off x="6508103" y="4562970"/>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36" name="Text Placeholder 6">
            <a:extLst>
              <a:ext uri="{FF2B5EF4-FFF2-40B4-BE49-F238E27FC236}">
                <a16:creationId xmlns:a16="http://schemas.microsoft.com/office/drawing/2014/main" id="{F3FC4B11-C8EA-4F17-82DC-5FA994910307}"/>
              </a:ext>
            </a:extLst>
          </p:cNvPr>
          <p:cNvSpPr>
            <a:spLocks noGrp="1"/>
          </p:cNvSpPr>
          <p:nvPr>
            <p:ph type="body" sz="quarter" idx="25" hasCustomPrompt="1"/>
          </p:nvPr>
        </p:nvSpPr>
        <p:spPr>
          <a:xfrm>
            <a:off x="6508103" y="5481238"/>
            <a:ext cx="5206060"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Tree>
    <p:extLst>
      <p:ext uri="{BB962C8B-B14F-4D97-AF65-F5344CB8AC3E}">
        <p14:creationId xmlns:p14="http://schemas.microsoft.com/office/powerpoint/2010/main" val="2345243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ptop_devic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 name="Title 1"/>
          <p:cNvSpPr>
            <a:spLocks noGrp="1"/>
          </p:cNvSpPr>
          <p:nvPr>
            <p:ph type="title" hasCustomPrompt="1"/>
          </p:nvPr>
        </p:nvSpPr>
        <p:spPr/>
        <p:txBody>
          <a:bodyPr/>
          <a:lstStyle>
            <a:lvl1pPr>
              <a:defRPr>
                <a:solidFill>
                  <a:schemeClr val="accent1"/>
                </a:solidFill>
              </a:defRPr>
            </a:lvl1pPr>
          </a:lstStyle>
          <a:p>
            <a:r>
              <a:rPr lang="en-GB" noProof="0"/>
              <a:t>Title</a:t>
            </a:r>
          </a:p>
        </p:txBody>
      </p:sp>
      <p:sp>
        <p:nvSpPr>
          <p:cNvPr id="18" name="Image Placeholder 18">
            <a:extLst>
              <a:ext uri="{FF2B5EF4-FFF2-40B4-BE49-F238E27FC236}">
                <a16:creationId xmlns:a16="http://schemas.microsoft.com/office/drawing/2014/main" id="{C7C1FDA0-1739-4978-8BCF-25B46A92A32F}"/>
              </a:ext>
            </a:extLst>
          </p:cNvPr>
          <p:cNvSpPr>
            <a:spLocks noGrp="1" noChangeAspect="1"/>
          </p:cNvSpPr>
          <p:nvPr>
            <p:ph type="pic" sz="quarter" idx="19" hasCustomPrompt="1"/>
          </p:nvPr>
        </p:nvSpPr>
        <p:spPr>
          <a:xfrm>
            <a:off x="6107036" y="1822190"/>
            <a:ext cx="863999" cy="864000"/>
          </a:xfrm>
          <a:prstGeom prst="rect">
            <a:avLst/>
          </a:prstGeom>
        </p:spPr>
        <p:txBody>
          <a:bodyPr anchor="ctr"/>
          <a:lstStyle>
            <a:lvl1pPr marL="0" indent="0" algn="ctr">
              <a:buNone/>
              <a:defRPr/>
            </a:lvl1pPr>
          </a:lstStyle>
          <a:p>
            <a:r>
              <a:rPr lang="en-GB" noProof="0"/>
              <a:t>Picto</a:t>
            </a:r>
          </a:p>
        </p:txBody>
      </p:sp>
      <p:sp>
        <p:nvSpPr>
          <p:cNvPr id="20" name="Image Placeholder 18">
            <a:extLst>
              <a:ext uri="{FF2B5EF4-FFF2-40B4-BE49-F238E27FC236}">
                <a16:creationId xmlns:a16="http://schemas.microsoft.com/office/drawing/2014/main" id="{09ABEAD7-6B83-41EF-A6F8-11A10E6407EF}"/>
              </a:ext>
            </a:extLst>
          </p:cNvPr>
          <p:cNvSpPr>
            <a:spLocks noGrp="1" noChangeAspect="1"/>
          </p:cNvSpPr>
          <p:nvPr>
            <p:ph type="pic" sz="quarter" idx="21" hasCustomPrompt="1"/>
          </p:nvPr>
        </p:nvSpPr>
        <p:spPr>
          <a:xfrm>
            <a:off x="6107036" y="2735980"/>
            <a:ext cx="863999" cy="864000"/>
          </a:xfrm>
          <a:prstGeom prst="rect">
            <a:avLst/>
          </a:prstGeom>
        </p:spPr>
        <p:txBody>
          <a:bodyPr anchor="ctr"/>
          <a:lstStyle>
            <a:lvl1pPr marL="0" indent="0" algn="ctr">
              <a:buNone/>
              <a:defRPr/>
            </a:lvl1pPr>
          </a:lstStyle>
          <a:p>
            <a:r>
              <a:rPr lang="en-GB" noProof="0"/>
              <a:t>Picto</a:t>
            </a:r>
          </a:p>
        </p:txBody>
      </p:sp>
      <p:sp>
        <p:nvSpPr>
          <p:cNvPr id="22" name="Image Placeholder 18">
            <a:extLst>
              <a:ext uri="{FF2B5EF4-FFF2-40B4-BE49-F238E27FC236}">
                <a16:creationId xmlns:a16="http://schemas.microsoft.com/office/drawing/2014/main" id="{B72A42BA-D1F9-4754-9575-BA6EC6B0E856}"/>
              </a:ext>
            </a:extLst>
          </p:cNvPr>
          <p:cNvSpPr>
            <a:spLocks noGrp="1" noChangeAspect="1"/>
          </p:cNvSpPr>
          <p:nvPr>
            <p:ph type="pic" sz="quarter" idx="23" hasCustomPrompt="1"/>
          </p:nvPr>
        </p:nvSpPr>
        <p:spPr>
          <a:xfrm>
            <a:off x="6107036" y="3649770"/>
            <a:ext cx="863999" cy="864000"/>
          </a:xfrm>
          <a:prstGeom prst="rect">
            <a:avLst/>
          </a:prstGeom>
        </p:spPr>
        <p:txBody>
          <a:bodyPr anchor="ctr"/>
          <a:lstStyle>
            <a:lvl1pPr marL="0" indent="0" algn="ctr">
              <a:buNone/>
              <a:defRPr/>
            </a:lvl1pPr>
          </a:lstStyle>
          <a:p>
            <a:r>
              <a:rPr lang="en-GB" noProof="0"/>
              <a:t>Picto</a:t>
            </a:r>
          </a:p>
        </p:txBody>
      </p:sp>
      <p:sp>
        <p:nvSpPr>
          <p:cNvPr id="25" name="Image Placeholder 18">
            <a:extLst>
              <a:ext uri="{FF2B5EF4-FFF2-40B4-BE49-F238E27FC236}">
                <a16:creationId xmlns:a16="http://schemas.microsoft.com/office/drawing/2014/main" id="{22CC9809-3D15-45E9-9029-86A4292DE40F}"/>
              </a:ext>
            </a:extLst>
          </p:cNvPr>
          <p:cNvSpPr>
            <a:spLocks noGrp="1" noChangeAspect="1"/>
          </p:cNvSpPr>
          <p:nvPr>
            <p:ph type="pic" sz="quarter" idx="26" hasCustomPrompt="1"/>
          </p:nvPr>
        </p:nvSpPr>
        <p:spPr>
          <a:xfrm>
            <a:off x="6107036" y="4563560"/>
            <a:ext cx="863999" cy="864000"/>
          </a:xfrm>
          <a:prstGeom prst="rect">
            <a:avLst/>
          </a:prstGeom>
        </p:spPr>
        <p:txBody>
          <a:bodyPr anchor="ctr"/>
          <a:lstStyle>
            <a:lvl1pPr marL="0" indent="0" algn="ctr">
              <a:buNone/>
              <a:defRPr/>
            </a:lvl1pPr>
          </a:lstStyle>
          <a:p>
            <a:r>
              <a:rPr lang="en-GB" noProof="0"/>
              <a:t>Picto</a:t>
            </a:r>
          </a:p>
        </p:txBody>
      </p:sp>
      <p:sp>
        <p:nvSpPr>
          <p:cNvPr id="26" name="Image Placeholder 18">
            <a:extLst>
              <a:ext uri="{FF2B5EF4-FFF2-40B4-BE49-F238E27FC236}">
                <a16:creationId xmlns:a16="http://schemas.microsoft.com/office/drawing/2014/main" id="{1B0CA965-133E-45B2-8C96-3D7C3C775032}"/>
              </a:ext>
            </a:extLst>
          </p:cNvPr>
          <p:cNvSpPr>
            <a:spLocks noGrp="1" noChangeAspect="1"/>
          </p:cNvSpPr>
          <p:nvPr>
            <p:ph type="pic" sz="quarter" idx="27" hasCustomPrompt="1"/>
          </p:nvPr>
        </p:nvSpPr>
        <p:spPr>
          <a:xfrm>
            <a:off x="6107036" y="5477351"/>
            <a:ext cx="863999" cy="864000"/>
          </a:xfrm>
          <a:prstGeom prst="rect">
            <a:avLst/>
          </a:prstGeom>
        </p:spPr>
        <p:txBody>
          <a:bodyPr anchor="ctr"/>
          <a:lstStyle>
            <a:lvl1pPr marL="0" indent="0" algn="ctr">
              <a:buNone/>
              <a:defRPr/>
            </a:lvl1pPr>
          </a:lstStyle>
          <a:p>
            <a:r>
              <a:rPr lang="en-GB" noProof="0"/>
              <a:t>Picto</a:t>
            </a:r>
          </a:p>
        </p:txBody>
      </p:sp>
      <p:sp>
        <p:nvSpPr>
          <p:cNvPr id="28" name="Picture Placeholder 4">
            <a:extLst>
              <a:ext uri="{FF2B5EF4-FFF2-40B4-BE49-F238E27FC236}">
                <a16:creationId xmlns:a16="http://schemas.microsoft.com/office/drawing/2014/main" id="{B0165235-DFCF-4E2C-9C0F-828AF5630570}"/>
              </a:ext>
            </a:extLst>
          </p:cNvPr>
          <p:cNvSpPr>
            <a:spLocks noGrp="1"/>
          </p:cNvSpPr>
          <p:nvPr>
            <p:ph type="pic" sz="quarter" idx="30" hasCustomPrompt="1"/>
          </p:nvPr>
        </p:nvSpPr>
        <p:spPr>
          <a:xfrm>
            <a:off x="849534" y="2432122"/>
            <a:ext cx="4377599" cy="2462400"/>
          </a:xfrm>
          <a:solidFill>
            <a:schemeClr val="tx1"/>
          </a:solidFill>
        </p:spPr>
        <p:txBody>
          <a:bodyPr anchor="ctr"/>
          <a:lstStyle>
            <a:lvl1pPr algn="ctr">
              <a:defRPr>
                <a:solidFill>
                  <a:schemeClr val="bg1"/>
                </a:solidFill>
              </a:defRPr>
            </a:lvl1pPr>
          </a:lstStyle>
          <a:p>
            <a:r>
              <a:rPr lang="en-GB" noProof="0"/>
              <a:t>Drag &amp; Drop Image</a:t>
            </a:r>
          </a:p>
        </p:txBody>
      </p:sp>
      <p:sp>
        <p:nvSpPr>
          <p:cNvPr id="16" name="Text Placeholder 2">
            <a:extLst>
              <a:ext uri="{FF2B5EF4-FFF2-40B4-BE49-F238E27FC236}">
                <a16:creationId xmlns:a16="http://schemas.microsoft.com/office/drawing/2014/main" id="{86CE6984-C7E6-4055-A02B-210F3211084C}"/>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27" name="Text Placeholder 6">
            <a:extLst>
              <a:ext uri="{FF2B5EF4-FFF2-40B4-BE49-F238E27FC236}">
                <a16:creationId xmlns:a16="http://schemas.microsoft.com/office/drawing/2014/main" id="{C1BEB714-A12D-4B8C-8BC1-0FA7EF08D71A}"/>
              </a:ext>
            </a:extLst>
          </p:cNvPr>
          <p:cNvSpPr>
            <a:spLocks noGrp="1"/>
          </p:cNvSpPr>
          <p:nvPr>
            <p:ph type="body" sz="quarter" idx="15" hasCustomPrompt="1"/>
          </p:nvPr>
        </p:nvSpPr>
        <p:spPr>
          <a:xfrm>
            <a:off x="7174281" y="1808163"/>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9" name="Text Placeholder 6">
            <a:extLst>
              <a:ext uri="{FF2B5EF4-FFF2-40B4-BE49-F238E27FC236}">
                <a16:creationId xmlns:a16="http://schemas.microsoft.com/office/drawing/2014/main" id="{05C69123-DBB7-4E08-B237-3D99CDEA2C0D}"/>
              </a:ext>
            </a:extLst>
          </p:cNvPr>
          <p:cNvSpPr>
            <a:spLocks noGrp="1"/>
          </p:cNvSpPr>
          <p:nvPr>
            <p:ph type="body" sz="quarter" idx="20" hasCustomPrompt="1"/>
          </p:nvPr>
        </p:nvSpPr>
        <p:spPr>
          <a:xfrm>
            <a:off x="7174281" y="2726432"/>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30" name="Text Placeholder 6">
            <a:extLst>
              <a:ext uri="{FF2B5EF4-FFF2-40B4-BE49-F238E27FC236}">
                <a16:creationId xmlns:a16="http://schemas.microsoft.com/office/drawing/2014/main" id="{053713EB-ACBF-47CB-B977-91A884209808}"/>
              </a:ext>
            </a:extLst>
          </p:cNvPr>
          <p:cNvSpPr>
            <a:spLocks noGrp="1"/>
          </p:cNvSpPr>
          <p:nvPr>
            <p:ph type="body" sz="quarter" idx="22" hasCustomPrompt="1"/>
          </p:nvPr>
        </p:nvSpPr>
        <p:spPr>
          <a:xfrm>
            <a:off x="7174281" y="3644701"/>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31" name="Text Placeholder 6">
            <a:extLst>
              <a:ext uri="{FF2B5EF4-FFF2-40B4-BE49-F238E27FC236}">
                <a16:creationId xmlns:a16="http://schemas.microsoft.com/office/drawing/2014/main" id="{BCF31A84-7D18-4701-A681-3F4AAACA893F}"/>
              </a:ext>
            </a:extLst>
          </p:cNvPr>
          <p:cNvSpPr>
            <a:spLocks noGrp="1"/>
          </p:cNvSpPr>
          <p:nvPr>
            <p:ph type="body" sz="quarter" idx="24" hasCustomPrompt="1"/>
          </p:nvPr>
        </p:nvSpPr>
        <p:spPr>
          <a:xfrm>
            <a:off x="7174281" y="4562970"/>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32" name="Text Placeholder 6">
            <a:extLst>
              <a:ext uri="{FF2B5EF4-FFF2-40B4-BE49-F238E27FC236}">
                <a16:creationId xmlns:a16="http://schemas.microsoft.com/office/drawing/2014/main" id="{AB7C2358-D75C-4BAF-B212-5A2DD7D4CB8C}"/>
              </a:ext>
            </a:extLst>
          </p:cNvPr>
          <p:cNvSpPr>
            <a:spLocks noGrp="1"/>
          </p:cNvSpPr>
          <p:nvPr>
            <p:ph type="body" sz="quarter" idx="25" hasCustomPrompt="1"/>
          </p:nvPr>
        </p:nvSpPr>
        <p:spPr>
          <a:xfrm>
            <a:off x="7174281" y="5481238"/>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Tree>
    <p:extLst>
      <p:ext uri="{BB962C8B-B14F-4D97-AF65-F5344CB8AC3E}">
        <p14:creationId xmlns:p14="http://schemas.microsoft.com/office/powerpoint/2010/main" val="2558699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sktop_devic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2" name="Title 1"/>
          <p:cNvSpPr>
            <a:spLocks noGrp="1"/>
          </p:cNvSpPr>
          <p:nvPr>
            <p:ph type="title" hasCustomPrompt="1"/>
          </p:nvPr>
        </p:nvSpPr>
        <p:spPr/>
        <p:txBody>
          <a:bodyPr/>
          <a:lstStyle>
            <a:lvl1pPr>
              <a:defRPr>
                <a:solidFill>
                  <a:schemeClr val="accent1"/>
                </a:solidFill>
              </a:defRPr>
            </a:lvl1pPr>
          </a:lstStyle>
          <a:p>
            <a:r>
              <a:rPr lang="en-GB" noProof="0"/>
              <a:t>Title</a:t>
            </a:r>
          </a:p>
        </p:txBody>
      </p:sp>
      <p:sp>
        <p:nvSpPr>
          <p:cNvPr id="27" name="Image Placeholder 18">
            <a:extLst>
              <a:ext uri="{FF2B5EF4-FFF2-40B4-BE49-F238E27FC236}">
                <a16:creationId xmlns:a16="http://schemas.microsoft.com/office/drawing/2014/main" id="{1B3EFB4E-6A40-4E48-8BD1-082B4065CA85}"/>
              </a:ext>
            </a:extLst>
          </p:cNvPr>
          <p:cNvSpPr>
            <a:spLocks noGrp="1" noChangeAspect="1"/>
          </p:cNvSpPr>
          <p:nvPr>
            <p:ph type="pic" sz="quarter" idx="19" hasCustomPrompt="1"/>
          </p:nvPr>
        </p:nvSpPr>
        <p:spPr>
          <a:xfrm>
            <a:off x="6107036" y="1822190"/>
            <a:ext cx="863999" cy="864000"/>
          </a:xfrm>
          <a:prstGeom prst="rect">
            <a:avLst/>
          </a:prstGeom>
        </p:spPr>
        <p:txBody>
          <a:bodyPr anchor="ctr"/>
          <a:lstStyle>
            <a:lvl1pPr marL="0" indent="0" algn="ctr">
              <a:buNone/>
              <a:defRPr/>
            </a:lvl1pPr>
          </a:lstStyle>
          <a:p>
            <a:r>
              <a:rPr lang="en-GB" noProof="0"/>
              <a:t>Picto</a:t>
            </a:r>
          </a:p>
        </p:txBody>
      </p:sp>
      <p:sp>
        <p:nvSpPr>
          <p:cNvPr id="29" name="Image Placeholder 18">
            <a:extLst>
              <a:ext uri="{FF2B5EF4-FFF2-40B4-BE49-F238E27FC236}">
                <a16:creationId xmlns:a16="http://schemas.microsoft.com/office/drawing/2014/main" id="{ACCAA5EA-5887-47E2-BC8A-DDAA9426CABC}"/>
              </a:ext>
            </a:extLst>
          </p:cNvPr>
          <p:cNvSpPr>
            <a:spLocks noGrp="1" noChangeAspect="1"/>
          </p:cNvSpPr>
          <p:nvPr>
            <p:ph type="pic" sz="quarter" idx="21" hasCustomPrompt="1"/>
          </p:nvPr>
        </p:nvSpPr>
        <p:spPr>
          <a:xfrm>
            <a:off x="6107036" y="2735980"/>
            <a:ext cx="863999" cy="864000"/>
          </a:xfrm>
          <a:prstGeom prst="rect">
            <a:avLst/>
          </a:prstGeom>
        </p:spPr>
        <p:txBody>
          <a:bodyPr anchor="ctr"/>
          <a:lstStyle>
            <a:lvl1pPr marL="0" indent="0" algn="ctr">
              <a:buNone/>
              <a:defRPr/>
            </a:lvl1pPr>
          </a:lstStyle>
          <a:p>
            <a:r>
              <a:rPr lang="en-GB" noProof="0"/>
              <a:t>Picto</a:t>
            </a:r>
          </a:p>
        </p:txBody>
      </p:sp>
      <p:sp>
        <p:nvSpPr>
          <p:cNvPr id="31" name="Image Placeholder 18">
            <a:extLst>
              <a:ext uri="{FF2B5EF4-FFF2-40B4-BE49-F238E27FC236}">
                <a16:creationId xmlns:a16="http://schemas.microsoft.com/office/drawing/2014/main" id="{0DC3077E-7B21-4F57-AC11-5CEFB06FF1AD}"/>
              </a:ext>
            </a:extLst>
          </p:cNvPr>
          <p:cNvSpPr>
            <a:spLocks noGrp="1" noChangeAspect="1"/>
          </p:cNvSpPr>
          <p:nvPr>
            <p:ph type="pic" sz="quarter" idx="23" hasCustomPrompt="1"/>
          </p:nvPr>
        </p:nvSpPr>
        <p:spPr>
          <a:xfrm>
            <a:off x="6107036" y="3649770"/>
            <a:ext cx="863999" cy="864000"/>
          </a:xfrm>
          <a:prstGeom prst="rect">
            <a:avLst/>
          </a:prstGeom>
        </p:spPr>
        <p:txBody>
          <a:bodyPr anchor="ctr"/>
          <a:lstStyle>
            <a:lvl1pPr marL="0" indent="0" algn="ctr">
              <a:buNone/>
              <a:defRPr/>
            </a:lvl1pPr>
          </a:lstStyle>
          <a:p>
            <a:r>
              <a:rPr lang="en-GB" noProof="0"/>
              <a:t>Picto</a:t>
            </a:r>
          </a:p>
        </p:txBody>
      </p:sp>
      <p:sp>
        <p:nvSpPr>
          <p:cNvPr id="34" name="Image Placeholder 18">
            <a:extLst>
              <a:ext uri="{FF2B5EF4-FFF2-40B4-BE49-F238E27FC236}">
                <a16:creationId xmlns:a16="http://schemas.microsoft.com/office/drawing/2014/main" id="{02DA41BB-CF59-4511-A982-3D3161E7BFA3}"/>
              </a:ext>
            </a:extLst>
          </p:cNvPr>
          <p:cNvSpPr>
            <a:spLocks noGrp="1" noChangeAspect="1"/>
          </p:cNvSpPr>
          <p:nvPr>
            <p:ph type="pic" sz="quarter" idx="26" hasCustomPrompt="1"/>
          </p:nvPr>
        </p:nvSpPr>
        <p:spPr>
          <a:xfrm>
            <a:off x="6107036" y="4563560"/>
            <a:ext cx="863999" cy="864000"/>
          </a:xfrm>
          <a:prstGeom prst="rect">
            <a:avLst/>
          </a:prstGeom>
        </p:spPr>
        <p:txBody>
          <a:bodyPr anchor="ctr"/>
          <a:lstStyle>
            <a:lvl1pPr marL="0" indent="0" algn="ctr">
              <a:buNone/>
              <a:defRPr/>
            </a:lvl1pPr>
          </a:lstStyle>
          <a:p>
            <a:r>
              <a:rPr lang="en-GB" noProof="0"/>
              <a:t>Picto</a:t>
            </a:r>
          </a:p>
        </p:txBody>
      </p:sp>
      <p:sp>
        <p:nvSpPr>
          <p:cNvPr id="35" name="Image Placeholder 18">
            <a:extLst>
              <a:ext uri="{FF2B5EF4-FFF2-40B4-BE49-F238E27FC236}">
                <a16:creationId xmlns:a16="http://schemas.microsoft.com/office/drawing/2014/main" id="{A4B66C1B-A93D-4AD3-B901-4CA0B36B47F8}"/>
              </a:ext>
            </a:extLst>
          </p:cNvPr>
          <p:cNvSpPr>
            <a:spLocks noGrp="1" noChangeAspect="1"/>
          </p:cNvSpPr>
          <p:nvPr>
            <p:ph type="pic" sz="quarter" idx="27" hasCustomPrompt="1"/>
          </p:nvPr>
        </p:nvSpPr>
        <p:spPr>
          <a:xfrm>
            <a:off x="6107036" y="5477351"/>
            <a:ext cx="863999" cy="864000"/>
          </a:xfrm>
          <a:prstGeom prst="rect">
            <a:avLst/>
          </a:prstGeom>
        </p:spPr>
        <p:txBody>
          <a:bodyPr anchor="ctr"/>
          <a:lstStyle>
            <a:lvl1pPr marL="0" indent="0" algn="ctr">
              <a:buNone/>
              <a:defRPr/>
            </a:lvl1pPr>
          </a:lstStyle>
          <a:p>
            <a:r>
              <a:rPr lang="en-GB" noProof="0"/>
              <a:t>Picto</a:t>
            </a:r>
          </a:p>
        </p:txBody>
      </p:sp>
      <p:sp>
        <p:nvSpPr>
          <p:cNvPr id="18" name="Picture Placeholder 4">
            <a:extLst>
              <a:ext uri="{FF2B5EF4-FFF2-40B4-BE49-F238E27FC236}">
                <a16:creationId xmlns:a16="http://schemas.microsoft.com/office/drawing/2014/main" id="{76AF759D-56F1-4E0A-9E4F-D3FC42C0D53A}"/>
              </a:ext>
            </a:extLst>
          </p:cNvPr>
          <p:cNvSpPr>
            <a:spLocks noGrp="1"/>
          </p:cNvSpPr>
          <p:nvPr>
            <p:ph type="pic" sz="quarter" idx="30" hasCustomPrompt="1"/>
          </p:nvPr>
        </p:nvSpPr>
        <p:spPr>
          <a:xfrm>
            <a:off x="726560" y="2064741"/>
            <a:ext cx="4915200" cy="2764800"/>
          </a:xfrm>
          <a:solidFill>
            <a:schemeClr val="tx1"/>
          </a:solidFill>
        </p:spPr>
        <p:txBody>
          <a:bodyPr anchor="ctr"/>
          <a:lstStyle>
            <a:lvl1pPr algn="ctr">
              <a:defRPr>
                <a:solidFill>
                  <a:schemeClr val="bg1"/>
                </a:solidFill>
              </a:defRPr>
            </a:lvl1pPr>
          </a:lstStyle>
          <a:p>
            <a:r>
              <a:rPr lang="en-GB" noProof="0"/>
              <a:t>Drag &amp; Drop Image</a:t>
            </a:r>
          </a:p>
        </p:txBody>
      </p:sp>
      <p:sp>
        <p:nvSpPr>
          <p:cNvPr id="16" name="Text Placeholder 2">
            <a:extLst>
              <a:ext uri="{FF2B5EF4-FFF2-40B4-BE49-F238E27FC236}">
                <a16:creationId xmlns:a16="http://schemas.microsoft.com/office/drawing/2014/main" id="{859E580D-979F-49EA-87DC-8F291B13ED62}"/>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17" name="Text Placeholder 6">
            <a:extLst>
              <a:ext uri="{FF2B5EF4-FFF2-40B4-BE49-F238E27FC236}">
                <a16:creationId xmlns:a16="http://schemas.microsoft.com/office/drawing/2014/main" id="{62BCF5C0-CD77-4C35-9E4B-1399314DB260}"/>
              </a:ext>
            </a:extLst>
          </p:cNvPr>
          <p:cNvSpPr>
            <a:spLocks noGrp="1"/>
          </p:cNvSpPr>
          <p:nvPr>
            <p:ph type="body" sz="quarter" idx="15" hasCustomPrompt="1"/>
          </p:nvPr>
        </p:nvSpPr>
        <p:spPr>
          <a:xfrm>
            <a:off x="7174281" y="1808163"/>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19" name="Text Placeholder 6">
            <a:extLst>
              <a:ext uri="{FF2B5EF4-FFF2-40B4-BE49-F238E27FC236}">
                <a16:creationId xmlns:a16="http://schemas.microsoft.com/office/drawing/2014/main" id="{9F9ABE2C-046A-409B-8653-BBF5CF278909}"/>
              </a:ext>
            </a:extLst>
          </p:cNvPr>
          <p:cNvSpPr>
            <a:spLocks noGrp="1"/>
          </p:cNvSpPr>
          <p:nvPr>
            <p:ph type="body" sz="quarter" idx="20" hasCustomPrompt="1"/>
          </p:nvPr>
        </p:nvSpPr>
        <p:spPr>
          <a:xfrm>
            <a:off x="7174281" y="2726432"/>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0" name="Text Placeholder 6">
            <a:extLst>
              <a:ext uri="{FF2B5EF4-FFF2-40B4-BE49-F238E27FC236}">
                <a16:creationId xmlns:a16="http://schemas.microsoft.com/office/drawing/2014/main" id="{E6955D9D-1674-48BE-BB73-FADC3F7359D8}"/>
              </a:ext>
            </a:extLst>
          </p:cNvPr>
          <p:cNvSpPr>
            <a:spLocks noGrp="1"/>
          </p:cNvSpPr>
          <p:nvPr>
            <p:ph type="body" sz="quarter" idx="22" hasCustomPrompt="1"/>
          </p:nvPr>
        </p:nvSpPr>
        <p:spPr>
          <a:xfrm>
            <a:off x="7174281" y="3644701"/>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1" name="Text Placeholder 6">
            <a:extLst>
              <a:ext uri="{FF2B5EF4-FFF2-40B4-BE49-F238E27FC236}">
                <a16:creationId xmlns:a16="http://schemas.microsoft.com/office/drawing/2014/main" id="{822B9501-898A-4AF9-9758-68601164003B}"/>
              </a:ext>
            </a:extLst>
          </p:cNvPr>
          <p:cNvSpPr>
            <a:spLocks noGrp="1"/>
          </p:cNvSpPr>
          <p:nvPr>
            <p:ph type="body" sz="quarter" idx="24" hasCustomPrompt="1"/>
          </p:nvPr>
        </p:nvSpPr>
        <p:spPr>
          <a:xfrm>
            <a:off x="7174281" y="4562970"/>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
        <p:nvSpPr>
          <p:cNvPr id="22" name="Text Placeholder 6">
            <a:extLst>
              <a:ext uri="{FF2B5EF4-FFF2-40B4-BE49-F238E27FC236}">
                <a16:creationId xmlns:a16="http://schemas.microsoft.com/office/drawing/2014/main" id="{2EF8A1F5-14B9-499E-852E-7A0B7546DA09}"/>
              </a:ext>
            </a:extLst>
          </p:cNvPr>
          <p:cNvSpPr>
            <a:spLocks noGrp="1"/>
          </p:cNvSpPr>
          <p:nvPr>
            <p:ph type="body" sz="quarter" idx="25" hasCustomPrompt="1"/>
          </p:nvPr>
        </p:nvSpPr>
        <p:spPr>
          <a:xfrm>
            <a:off x="7174281" y="5481238"/>
            <a:ext cx="4539881" cy="864000"/>
          </a:xfrm>
          <a:prstGeom prst="rect">
            <a:avLst/>
          </a:prstGeom>
        </p:spPr>
        <p:txBody>
          <a:bodyPr lIns="0" anchor="ctr">
            <a:normAutofit/>
          </a:bodyPr>
          <a:lstStyle>
            <a:lvl1pPr marL="0" indent="0" algn="l">
              <a:buNone/>
              <a:defRPr sz="12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a:t>Click to add text</a:t>
            </a:r>
          </a:p>
        </p:txBody>
      </p:sp>
    </p:spTree>
    <p:extLst>
      <p:ext uri="{BB962C8B-B14F-4D97-AF65-F5344CB8AC3E}">
        <p14:creationId xmlns:p14="http://schemas.microsoft.com/office/powerpoint/2010/main" val="890050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_Slide_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chemeClr val="accent1">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latin typeface="Pluto Sans DPD PPT Light" panose="02000000000000000000" pitchFamily="2" charset="0"/>
            </a:endParaRPr>
          </a:p>
        </p:txBody>
      </p:sp>
      <p:sp>
        <p:nvSpPr>
          <p:cNvPr id="9"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15" name="Text Placeholder 13"/>
          <p:cNvSpPr>
            <a:spLocks noGrp="1"/>
          </p:cNvSpPr>
          <p:nvPr>
            <p:ph type="body" sz="quarter" idx="16" hasCustomPrompt="1"/>
          </p:nvPr>
        </p:nvSpPr>
        <p:spPr>
          <a:xfrm>
            <a:off x="1775462" y="5183946"/>
            <a:ext cx="8641082" cy="185223"/>
          </a:xfrm>
          <a:prstGeom prst="rect">
            <a:avLst/>
          </a:prstGeom>
          <a:noFill/>
        </p:spPr>
        <p:txBody>
          <a:bodyPr tIns="0" anchor="ctr">
            <a:noAutofit/>
          </a:bodyPr>
          <a:lstStyle>
            <a:lvl1pPr marL="0" indent="0">
              <a:buNone/>
              <a:defRPr sz="1000" b="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Title</a:t>
            </a:r>
          </a:p>
        </p:txBody>
      </p:sp>
      <p:sp>
        <p:nvSpPr>
          <p:cNvPr id="14" name="Text Placeholder 13"/>
          <p:cNvSpPr>
            <a:spLocks noGrp="1"/>
          </p:cNvSpPr>
          <p:nvPr>
            <p:ph type="body" sz="quarter" idx="15" hasCustomPrompt="1"/>
          </p:nvPr>
        </p:nvSpPr>
        <p:spPr>
          <a:xfrm>
            <a:off x="1775462" y="4892907"/>
            <a:ext cx="8641082" cy="291028"/>
          </a:xfrm>
          <a:prstGeom prst="rect">
            <a:avLst/>
          </a:prstGeom>
          <a:noFill/>
        </p:spPr>
        <p:txBody>
          <a:bodyPr anchor="ctr">
            <a:noAutofit/>
          </a:bodyPr>
          <a:lstStyle>
            <a:lvl1pPr marL="0" indent="0">
              <a:buNone/>
              <a:defRPr sz="1200" b="1">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Author</a:t>
            </a:r>
          </a:p>
        </p:txBody>
      </p:sp>
      <p:sp>
        <p:nvSpPr>
          <p:cNvPr id="11" name="Text Placeholder 10"/>
          <p:cNvSpPr>
            <a:spLocks noGrp="1"/>
          </p:cNvSpPr>
          <p:nvPr>
            <p:ph type="body" sz="quarter" idx="17" hasCustomPrompt="1"/>
          </p:nvPr>
        </p:nvSpPr>
        <p:spPr>
          <a:xfrm>
            <a:off x="1775461" y="2307771"/>
            <a:ext cx="8641082" cy="2583348"/>
          </a:xfrm>
          <a:prstGeom prst="rect">
            <a:avLst/>
          </a:prstGeom>
          <a:noFill/>
        </p:spPr>
        <p:txBody>
          <a:bodyPr lIns="360000" tIns="360000" rIns="360000" bIns="360000" anchor="ctr">
            <a:normAutofit/>
          </a:bodyPr>
          <a:lstStyle>
            <a:lvl1pPr marL="0" indent="0" algn="ctr">
              <a:buNone/>
              <a:defRPr sz="2200">
                <a:solidFill>
                  <a:schemeClr val="bg1"/>
                </a:solidFill>
                <a:latin typeface="+mn-lt"/>
              </a:defRPr>
            </a:lvl1pPr>
          </a:lstStyle>
          <a:p>
            <a:pPr lvl="0"/>
            <a:r>
              <a:rPr lang="en-GB" noProof="0"/>
              <a:t>Text</a:t>
            </a:r>
          </a:p>
        </p:txBody>
      </p:sp>
      <p:sp>
        <p:nvSpPr>
          <p:cNvPr id="10" name="Text Placeholder 2">
            <a:extLst>
              <a:ext uri="{FF2B5EF4-FFF2-40B4-BE49-F238E27FC236}">
                <a16:creationId xmlns:a16="http://schemas.microsoft.com/office/drawing/2014/main" id="{81ED59CA-D890-4AB5-A572-B0752A6A15F5}"/>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bg1"/>
                </a:solidFill>
                <a:latin typeface="+mn-lt"/>
              </a:defRPr>
            </a:lvl1pPr>
          </a:lstStyle>
          <a:p>
            <a:pPr lvl="0"/>
            <a:r>
              <a:rPr lang="en-GB" noProof="0"/>
              <a:t>Subtitle</a:t>
            </a:r>
          </a:p>
        </p:txBody>
      </p:sp>
      <p:sp>
        <p:nvSpPr>
          <p:cNvPr id="13" name="Title 1">
            <a:extLst>
              <a:ext uri="{FF2B5EF4-FFF2-40B4-BE49-F238E27FC236}">
                <a16:creationId xmlns:a16="http://schemas.microsoft.com/office/drawing/2014/main" id="{41FF4056-1731-42FA-B127-3E6BDB680BD4}"/>
              </a:ext>
            </a:extLst>
          </p:cNvPr>
          <p:cNvSpPr>
            <a:spLocks noGrp="1"/>
          </p:cNvSpPr>
          <p:nvPr>
            <p:ph type="title" hasCustomPrompt="1"/>
          </p:nvPr>
        </p:nvSpPr>
        <p:spPr>
          <a:xfrm>
            <a:off x="477838" y="368300"/>
            <a:ext cx="11236326" cy="375689"/>
          </a:xfrm>
        </p:spPr>
        <p:txBody>
          <a:bodyPr/>
          <a:lstStyle>
            <a:lvl1pPr>
              <a:defRPr>
                <a:solidFill>
                  <a:schemeClr val="bg1"/>
                </a:solidFill>
              </a:defRPr>
            </a:lvl1pPr>
          </a:lstStyle>
          <a:p>
            <a:r>
              <a:rPr lang="en-GB" noProof="0"/>
              <a:t>Title</a:t>
            </a:r>
          </a:p>
        </p:txBody>
      </p:sp>
    </p:spTree>
    <p:extLst>
      <p:ext uri="{BB962C8B-B14F-4D97-AF65-F5344CB8AC3E}">
        <p14:creationId xmlns:p14="http://schemas.microsoft.com/office/powerpoint/2010/main" val="278077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_Slide_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chemeClr val="tx1">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latin typeface="Pluto Sans DPD PPT Light" panose="02000000000000000000" pitchFamily="2" charset="0"/>
            </a:endParaRPr>
          </a:p>
        </p:txBody>
      </p:sp>
      <p:sp>
        <p:nvSpPr>
          <p:cNvPr id="9"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13" name="Title 1">
            <a:extLst>
              <a:ext uri="{FF2B5EF4-FFF2-40B4-BE49-F238E27FC236}">
                <a16:creationId xmlns:a16="http://schemas.microsoft.com/office/drawing/2014/main" id="{F0A06B30-6E87-46BE-9CE1-4B7110C55232}"/>
              </a:ext>
            </a:extLst>
          </p:cNvPr>
          <p:cNvSpPr>
            <a:spLocks noGrp="1"/>
          </p:cNvSpPr>
          <p:nvPr>
            <p:ph type="title" hasCustomPrompt="1"/>
          </p:nvPr>
        </p:nvSpPr>
        <p:spPr>
          <a:xfrm>
            <a:off x="477838" y="368300"/>
            <a:ext cx="11236326" cy="375689"/>
          </a:xfrm>
        </p:spPr>
        <p:txBody>
          <a:bodyPr/>
          <a:lstStyle>
            <a:lvl1pPr>
              <a:defRPr>
                <a:solidFill>
                  <a:schemeClr val="bg1"/>
                </a:solidFill>
              </a:defRPr>
            </a:lvl1pPr>
          </a:lstStyle>
          <a:p>
            <a:r>
              <a:rPr lang="en-GB" noProof="0"/>
              <a:t>Title</a:t>
            </a:r>
          </a:p>
        </p:txBody>
      </p:sp>
      <p:sp>
        <p:nvSpPr>
          <p:cNvPr id="16" name="Text Placeholder 13">
            <a:extLst>
              <a:ext uri="{FF2B5EF4-FFF2-40B4-BE49-F238E27FC236}">
                <a16:creationId xmlns:a16="http://schemas.microsoft.com/office/drawing/2014/main" id="{0B2D90FD-B699-42F7-90C6-2FB12D6573FB}"/>
              </a:ext>
            </a:extLst>
          </p:cNvPr>
          <p:cNvSpPr>
            <a:spLocks noGrp="1"/>
          </p:cNvSpPr>
          <p:nvPr>
            <p:ph type="body" sz="quarter" idx="16" hasCustomPrompt="1"/>
          </p:nvPr>
        </p:nvSpPr>
        <p:spPr>
          <a:xfrm>
            <a:off x="1775462" y="5183946"/>
            <a:ext cx="8641082" cy="185223"/>
          </a:xfrm>
          <a:prstGeom prst="rect">
            <a:avLst/>
          </a:prstGeom>
          <a:noFill/>
        </p:spPr>
        <p:txBody>
          <a:bodyPr tIns="0" anchor="ctr">
            <a:noAutofit/>
          </a:bodyPr>
          <a:lstStyle>
            <a:lvl1pPr marL="0" indent="0">
              <a:buNone/>
              <a:defRPr sz="1000" b="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Title</a:t>
            </a:r>
          </a:p>
        </p:txBody>
      </p:sp>
      <p:sp>
        <p:nvSpPr>
          <p:cNvPr id="17" name="Text Placeholder 13">
            <a:extLst>
              <a:ext uri="{FF2B5EF4-FFF2-40B4-BE49-F238E27FC236}">
                <a16:creationId xmlns:a16="http://schemas.microsoft.com/office/drawing/2014/main" id="{13208CCF-DF90-4CDB-845A-648346CFFF66}"/>
              </a:ext>
            </a:extLst>
          </p:cNvPr>
          <p:cNvSpPr>
            <a:spLocks noGrp="1"/>
          </p:cNvSpPr>
          <p:nvPr>
            <p:ph type="body" sz="quarter" idx="15" hasCustomPrompt="1"/>
          </p:nvPr>
        </p:nvSpPr>
        <p:spPr>
          <a:xfrm>
            <a:off x="1775462" y="4892907"/>
            <a:ext cx="8641082" cy="291028"/>
          </a:xfrm>
          <a:prstGeom prst="rect">
            <a:avLst/>
          </a:prstGeom>
          <a:noFill/>
        </p:spPr>
        <p:txBody>
          <a:bodyPr anchor="ctr">
            <a:noAutofit/>
          </a:bodyPr>
          <a:lstStyle>
            <a:lvl1pPr marL="0" indent="0">
              <a:buNone/>
              <a:defRPr sz="1200" b="1">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Author</a:t>
            </a:r>
          </a:p>
        </p:txBody>
      </p:sp>
      <p:sp>
        <p:nvSpPr>
          <p:cNvPr id="18" name="Text Placeholder 10">
            <a:extLst>
              <a:ext uri="{FF2B5EF4-FFF2-40B4-BE49-F238E27FC236}">
                <a16:creationId xmlns:a16="http://schemas.microsoft.com/office/drawing/2014/main" id="{7CECB148-D885-44E7-86E0-00F5D9E7AE3C}"/>
              </a:ext>
            </a:extLst>
          </p:cNvPr>
          <p:cNvSpPr>
            <a:spLocks noGrp="1"/>
          </p:cNvSpPr>
          <p:nvPr>
            <p:ph type="body" sz="quarter" idx="17" hasCustomPrompt="1"/>
          </p:nvPr>
        </p:nvSpPr>
        <p:spPr>
          <a:xfrm>
            <a:off x="1775461" y="2307771"/>
            <a:ext cx="8641082" cy="2583348"/>
          </a:xfrm>
          <a:prstGeom prst="rect">
            <a:avLst/>
          </a:prstGeom>
          <a:noFill/>
        </p:spPr>
        <p:txBody>
          <a:bodyPr lIns="360000" tIns="360000" rIns="360000" bIns="360000" anchor="ctr">
            <a:normAutofit/>
          </a:bodyPr>
          <a:lstStyle>
            <a:lvl1pPr marL="0" indent="0" algn="ctr">
              <a:buNone/>
              <a:defRPr sz="2200">
                <a:solidFill>
                  <a:schemeClr val="bg1"/>
                </a:solidFill>
                <a:latin typeface="+mn-lt"/>
              </a:defRPr>
            </a:lvl1pPr>
          </a:lstStyle>
          <a:p>
            <a:pPr lvl="0"/>
            <a:r>
              <a:rPr lang="en-GB" noProof="0"/>
              <a:t>Text</a:t>
            </a:r>
          </a:p>
        </p:txBody>
      </p:sp>
      <p:sp>
        <p:nvSpPr>
          <p:cNvPr id="19" name="Text Placeholder 2">
            <a:extLst>
              <a:ext uri="{FF2B5EF4-FFF2-40B4-BE49-F238E27FC236}">
                <a16:creationId xmlns:a16="http://schemas.microsoft.com/office/drawing/2014/main" id="{4F74C55A-1793-4DB4-A19C-D91969A6D49B}"/>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bg1"/>
                </a:solidFill>
                <a:latin typeface="+mn-lt"/>
              </a:defRPr>
            </a:lvl1pPr>
          </a:lstStyle>
          <a:p>
            <a:pPr lvl="0"/>
            <a:r>
              <a:rPr lang="en-GB" noProof="0"/>
              <a:t>Subtitle</a:t>
            </a:r>
          </a:p>
        </p:txBody>
      </p:sp>
    </p:spTree>
    <p:extLst>
      <p:ext uri="{BB962C8B-B14F-4D97-AF65-F5344CB8AC3E}">
        <p14:creationId xmlns:p14="http://schemas.microsoft.com/office/powerpoint/2010/main" val="1838469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_Slide_3">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chemeClr val="accent4">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latin typeface="Pluto Sans DPD PPT Light" panose="02000000000000000000" pitchFamily="2" charset="0"/>
            </a:endParaRPr>
          </a:p>
        </p:txBody>
      </p:sp>
      <p:sp>
        <p:nvSpPr>
          <p:cNvPr id="9"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13" name="Title 1">
            <a:extLst>
              <a:ext uri="{FF2B5EF4-FFF2-40B4-BE49-F238E27FC236}">
                <a16:creationId xmlns:a16="http://schemas.microsoft.com/office/drawing/2014/main" id="{ACB2D33F-86FE-403E-A5A6-317AD60212BB}"/>
              </a:ext>
            </a:extLst>
          </p:cNvPr>
          <p:cNvSpPr>
            <a:spLocks noGrp="1"/>
          </p:cNvSpPr>
          <p:nvPr>
            <p:ph type="title" hasCustomPrompt="1"/>
          </p:nvPr>
        </p:nvSpPr>
        <p:spPr>
          <a:xfrm>
            <a:off x="477838" y="368300"/>
            <a:ext cx="11236326" cy="375689"/>
          </a:xfrm>
        </p:spPr>
        <p:txBody>
          <a:bodyPr/>
          <a:lstStyle>
            <a:lvl1pPr>
              <a:defRPr>
                <a:solidFill>
                  <a:schemeClr val="bg1"/>
                </a:solidFill>
              </a:defRPr>
            </a:lvl1pPr>
          </a:lstStyle>
          <a:p>
            <a:r>
              <a:rPr lang="en-GB" noProof="0"/>
              <a:t>Title</a:t>
            </a:r>
          </a:p>
        </p:txBody>
      </p:sp>
      <p:sp>
        <p:nvSpPr>
          <p:cNvPr id="16" name="Text Placeholder 13">
            <a:extLst>
              <a:ext uri="{FF2B5EF4-FFF2-40B4-BE49-F238E27FC236}">
                <a16:creationId xmlns:a16="http://schemas.microsoft.com/office/drawing/2014/main" id="{9B4E1D11-CF58-4F02-AD07-33E26C3BEDC0}"/>
              </a:ext>
            </a:extLst>
          </p:cNvPr>
          <p:cNvSpPr>
            <a:spLocks noGrp="1"/>
          </p:cNvSpPr>
          <p:nvPr>
            <p:ph type="body" sz="quarter" idx="16" hasCustomPrompt="1"/>
          </p:nvPr>
        </p:nvSpPr>
        <p:spPr>
          <a:xfrm>
            <a:off x="1775462" y="5183946"/>
            <a:ext cx="8641082" cy="185223"/>
          </a:xfrm>
          <a:prstGeom prst="rect">
            <a:avLst/>
          </a:prstGeom>
          <a:noFill/>
        </p:spPr>
        <p:txBody>
          <a:bodyPr tIns="0" anchor="ctr">
            <a:noAutofit/>
          </a:bodyPr>
          <a:lstStyle>
            <a:lvl1pPr marL="0" indent="0">
              <a:buNone/>
              <a:defRPr sz="1000" b="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Title</a:t>
            </a:r>
          </a:p>
        </p:txBody>
      </p:sp>
      <p:sp>
        <p:nvSpPr>
          <p:cNvPr id="17" name="Text Placeholder 13">
            <a:extLst>
              <a:ext uri="{FF2B5EF4-FFF2-40B4-BE49-F238E27FC236}">
                <a16:creationId xmlns:a16="http://schemas.microsoft.com/office/drawing/2014/main" id="{A854751C-D1E8-417C-8BFC-39428DADEFCF}"/>
              </a:ext>
            </a:extLst>
          </p:cNvPr>
          <p:cNvSpPr>
            <a:spLocks noGrp="1"/>
          </p:cNvSpPr>
          <p:nvPr>
            <p:ph type="body" sz="quarter" idx="15" hasCustomPrompt="1"/>
          </p:nvPr>
        </p:nvSpPr>
        <p:spPr>
          <a:xfrm>
            <a:off x="1775462" y="4892907"/>
            <a:ext cx="8641082" cy="291028"/>
          </a:xfrm>
          <a:prstGeom prst="rect">
            <a:avLst/>
          </a:prstGeom>
          <a:noFill/>
        </p:spPr>
        <p:txBody>
          <a:bodyPr anchor="ctr">
            <a:noAutofit/>
          </a:bodyPr>
          <a:lstStyle>
            <a:lvl1pPr marL="0" indent="0">
              <a:buNone/>
              <a:defRPr sz="1200" b="1">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Author</a:t>
            </a:r>
          </a:p>
        </p:txBody>
      </p:sp>
      <p:sp>
        <p:nvSpPr>
          <p:cNvPr id="18" name="Text Placeholder 10">
            <a:extLst>
              <a:ext uri="{FF2B5EF4-FFF2-40B4-BE49-F238E27FC236}">
                <a16:creationId xmlns:a16="http://schemas.microsoft.com/office/drawing/2014/main" id="{71CDB4FB-9F61-48E3-9B6D-493AAA5AD872}"/>
              </a:ext>
            </a:extLst>
          </p:cNvPr>
          <p:cNvSpPr>
            <a:spLocks noGrp="1"/>
          </p:cNvSpPr>
          <p:nvPr>
            <p:ph type="body" sz="quarter" idx="17" hasCustomPrompt="1"/>
          </p:nvPr>
        </p:nvSpPr>
        <p:spPr>
          <a:xfrm>
            <a:off x="1775461" y="2307771"/>
            <a:ext cx="8641082" cy="2583348"/>
          </a:xfrm>
          <a:prstGeom prst="rect">
            <a:avLst/>
          </a:prstGeom>
          <a:noFill/>
        </p:spPr>
        <p:txBody>
          <a:bodyPr lIns="360000" tIns="360000" rIns="360000" bIns="360000" anchor="ctr">
            <a:normAutofit/>
          </a:bodyPr>
          <a:lstStyle>
            <a:lvl1pPr marL="0" indent="0" algn="ctr">
              <a:buNone/>
              <a:defRPr sz="2200">
                <a:solidFill>
                  <a:schemeClr val="bg1"/>
                </a:solidFill>
                <a:latin typeface="+mn-lt"/>
              </a:defRPr>
            </a:lvl1pPr>
          </a:lstStyle>
          <a:p>
            <a:pPr lvl="0"/>
            <a:r>
              <a:rPr lang="en-GB" noProof="0"/>
              <a:t>Text</a:t>
            </a:r>
          </a:p>
        </p:txBody>
      </p:sp>
      <p:sp>
        <p:nvSpPr>
          <p:cNvPr id="19" name="Text Placeholder 2">
            <a:extLst>
              <a:ext uri="{FF2B5EF4-FFF2-40B4-BE49-F238E27FC236}">
                <a16:creationId xmlns:a16="http://schemas.microsoft.com/office/drawing/2014/main" id="{18D6DD2A-FBB3-49C3-91FD-E24554D30997}"/>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bg1"/>
                </a:solidFill>
                <a:latin typeface="+mn-lt"/>
              </a:defRPr>
            </a:lvl1pPr>
          </a:lstStyle>
          <a:p>
            <a:pPr lvl="0"/>
            <a:r>
              <a:rPr lang="en-GB" noProof="0"/>
              <a:t>Subtitle</a:t>
            </a:r>
          </a:p>
        </p:txBody>
      </p:sp>
    </p:spTree>
    <p:extLst>
      <p:ext uri="{BB962C8B-B14F-4D97-AF65-F5344CB8AC3E}">
        <p14:creationId xmlns:p14="http://schemas.microsoft.com/office/powerpoint/2010/main" val="117494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Slide_Cutoutgraphic">
    <p:spTree>
      <p:nvGrpSpPr>
        <p:cNvPr id="1" name=""/>
        <p:cNvGrpSpPr/>
        <p:nvPr/>
      </p:nvGrpSpPr>
      <p:grpSpPr>
        <a:xfrm>
          <a:off x="0" y="0"/>
          <a:ext cx="0" cy="0"/>
          <a:chOff x="0" y="0"/>
          <a:chExt cx="0" cy="0"/>
        </a:xfrm>
      </p:grpSpPr>
      <p:sp>
        <p:nvSpPr>
          <p:cNvPr id="7" name="Image Placeholder 20"/>
          <p:cNvSpPr>
            <a:spLocks noGrp="1" noChangeAspect="1"/>
          </p:cNvSpPr>
          <p:nvPr>
            <p:ph type="pic" sz="quarter" idx="15" hasCustomPrompt="1"/>
          </p:nvPr>
        </p:nvSpPr>
        <p:spPr>
          <a:xfrm>
            <a:off x="8175104" y="-1025035"/>
            <a:ext cx="5323200" cy="6201785"/>
          </a:xfrm>
          <a:custGeom>
            <a:avLst/>
            <a:gdLst>
              <a:gd name="connsiteX0" fmla="*/ 1457487 w 2915973"/>
              <a:gd name="connsiteY0" fmla="*/ 0 h 3397250"/>
              <a:gd name="connsiteX1" fmla="*/ 1511431 w 2915973"/>
              <a:gd name="connsiteY1" fmla="*/ 11983 h 3397250"/>
              <a:gd name="connsiteX2" fmla="*/ 2842050 w 2915973"/>
              <a:gd name="connsiteY2" fmla="*/ 736970 h 3397250"/>
              <a:gd name="connsiteX3" fmla="*/ 1894034 w 2915973"/>
              <a:gd name="connsiteY3" fmla="*/ 1290196 h 3397250"/>
              <a:gd name="connsiteX4" fmla="*/ 1870059 w 2915973"/>
              <a:gd name="connsiteY4" fmla="*/ 1332138 h 3397250"/>
              <a:gd name="connsiteX5" fmla="*/ 1872057 w 2915973"/>
              <a:gd name="connsiteY5" fmla="*/ 1424009 h 3397250"/>
              <a:gd name="connsiteX6" fmla="*/ 1880049 w 2915973"/>
              <a:gd name="connsiteY6" fmla="*/ 1448974 h 3397250"/>
              <a:gd name="connsiteX7" fmla="*/ 1881048 w 2915973"/>
              <a:gd name="connsiteY7" fmla="*/ 1449973 h 3397250"/>
              <a:gd name="connsiteX8" fmla="*/ 1898030 w 2915973"/>
              <a:gd name="connsiteY8" fmla="*/ 1467948 h 3397250"/>
              <a:gd name="connsiteX9" fmla="*/ 1976948 w 2915973"/>
              <a:gd name="connsiteY9" fmla="*/ 1514882 h 3397250"/>
              <a:gd name="connsiteX10" fmla="*/ 2025897 w 2915973"/>
              <a:gd name="connsiteY10" fmla="*/ 1515881 h 3397250"/>
              <a:gd name="connsiteX11" fmla="*/ 2915973 w 2915973"/>
              <a:gd name="connsiteY11" fmla="*/ 997605 h 3397250"/>
              <a:gd name="connsiteX12" fmla="*/ 2915973 w 2915973"/>
              <a:gd name="connsiteY12" fmla="*/ 2494512 h 3397250"/>
              <a:gd name="connsiteX13" fmla="*/ 2863028 w 2915973"/>
              <a:gd name="connsiteY13" fmla="*/ 2586384 h 3397250"/>
              <a:gd name="connsiteX14" fmla="*/ 1510432 w 2915973"/>
              <a:gd name="connsiteY14" fmla="*/ 3384268 h 3397250"/>
              <a:gd name="connsiteX15" fmla="*/ 1457487 w 2915973"/>
              <a:gd name="connsiteY15" fmla="*/ 3397250 h 3397250"/>
              <a:gd name="connsiteX16" fmla="*/ 1405541 w 2915973"/>
              <a:gd name="connsiteY16" fmla="*/ 3384268 h 3397250"/>
              <a:gd name="connsiteX17" fmla="*/ 51946 w 2915973"/>
              <a:gd name="connsiteY17" fmla="*/ 2586384 h 3397250"/>
              <a:gd name="connsiteX18" fmla="*/ 0 w 2915973"/>
              <a:gd name="connsiteY18" fmla="*/ 2494512 h 3397250"/>
              <a:gd name="connsiteX19" fmla="*/ 0 w 2915973"/>
              <a:gd name="connsiteY19" fmla="*/ 997605 h 3397250"/>
              <a:gd name="connsiteX20" fmla="*/ 1313637 w 2915973"/>
              <a:gd name="connsiteY20" fmla="*/ 1761537 h 3397250"/>
              <a:gd name="connsiteX21" fmla="*/ 1326623 w 2915973"/>
              <a:gd name="connsiteY21" fmla="*/ 1784505 h 3397250"/>
              <a:gd name="connsiteX22" fmla="*/ 1326623 w 2915973"/>
              <a:gd name="connsiteY22" fmla="*/ 2912927 h 3397250"/>
              <a:gd name="connsiteX23" fmla="*/ 1351597 w 2915973"/>
              <a:gd name="connsiteY23" fmla="*/ 2953870 h 3397250"/>
              <a:gd name="connsiteX24" fmla="*/ 1432513 w 2915973"/>
              <a:gd name="connsiteY24" fmla="*/ 2998807 h 3397250"/>
              <a:gd name="connsiteX25" fmla="*/ 1457487 w 2915973"/>
              <a:gd name="connsiteY25" fmla="*/ 3003800 h 3397250"/>
              <a:gd name="connsiteX26" fmla="*/ 1459485 w 2915973"/>
              <a:gd name="connsiteY26" fmla="*/ 3003800 h 3397250"/>
              <a:gd name="connsiteX27" fmla="*/ 1483460 w 2915973"/>
              <a:gd name="connsiteY27" fmla="*/ 2998807 h 3397250"/>
              <a:gd name="connsiteX28" fmla="*/ 1563377 w 2915973"/>
              <a:gd name="connsiteY28" fmla="*/ 2953870 h 3397250"/>
              <a:gd name="connsiteX29" fmla="*/ 1588351 w 2915973"/>
              <a:gd name="connsiteY29" fmla="*/ 2912927 h 3397250"/>
              <a:gd name="connsiteX30" fmla="*/ 1588351 w 2915973"/>
              <a:gd name="connsiteY30" fmla="*/ 1646698 h 3397250"/>
              <a:gd name="connsiteX31" fmla="*/ 1564376 w 2915973"/>
              <a:gd name="connsiteY31" fmla="*/ 1604756 h 3397250"/>
              <a:gd name="connsiteX32" fmla="*/ 72924 w 2915973"/>
              <a:gd name="connsiteY32" fmla="*/ 736970 h 3397250"/>
              <a:gd name="connsiteX33" fmla="*/ 1404542 w 2915973"/>
              <a:gd name="connsiteY33" fmla="*/ 11983 h 3397250"/>
              <a:gd name="connsiteX34" fmla="*/ 1457487 w 2915973"/>
              <a:gd name="connsiteY34" fmla="*/ 0 h 33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15973" h="3397250">
                <a:moveTo>
                  <a:pt x="1457487" y="0"/>
                </a:moveTo>
                <a:cubicBezTo>
                  <a:pt x="1477466" y="0"/>
                  <a:pt x="1496447" y="3995"/>
                  <a:pt x="1511431" y="11983"/>
                </a:cubicBezTo>
                <a:cubicBezTo>
                  <a:pt x="1511431" y="11983"/>
                  <a:pt x="1511431" y="11983"/>
                  <a:pt x="2842050" y="736970"/>
                </a:cubicBezTo>
                <a:cubicBezTo>
                  <a:pt x="2842050" y="736970"/>
                  <a:pt x="2842050" y="736970"/>
                  <a:pt x="1894034" y="1290196"/>
                </a:cubicBezTo>
                <a:cubicBezTo>
                  <a:pt x="1880049" y="1298185"/>
                  <a:pt x="1870059" y="1317159"/>
                  <a:pt x="1870059" y="1332138"/>
                </a:cubicBezTo>
                <a:cubicBezTo>
                  <a:pt x="1870059" y="1332138"/>
                  <a:pt x="1870059" y="1332138"/>
                  <a:pt x="1872057" y="1424009"/>
                </a:cubicBezTo>
                <a:cubicBezTo>
                  <a:pt x="1872057" y="1431998"/>
                  <a:pt x="1875054" y="1440985"/>
                  <a:pt x="1880049" y="1448974"/>
                </a:cubicBezTo>
                <a:cubicBezTo>
                  <a:pt x="1881048" y="1448974"/>
                  <a:pt x="1881048" y="1449973"/>
                  <a:pt x="1881048" y="1449973"/>
                </a:cubicBezTo>
                <a:cubicBezTo>
                  <a:pt x="1886042" y="1457962"/>
                  <a:pt x="1892036" y="1463953"/>
                  <a:pt x="1898030" y="1467948"/>
                </a:cubicBezTo>
                <a:cubicBezTo>
                  <a:pt x="1898030" y="1467948"/>
                  <a:pt x="1898030" y="1467948"/>
                  <a:pt x="1976948" y="1514882"/>
                </a:cubicBezTo>
                <a:cubicBezTo>
                  <a:pt x="1989934" y="1523870"/>
                  <a:pt x="2011912" y="1523870"/>
                  <a:pt x="2025897" y="1515881"/>
                </a:cubicBezTo>
                <a:lnTo>
                  <a:pt x="2915973" y="997605"/>
                </a:lnTo>
                <a:cubicBezTo>
                  <a:pt x="2915973" y="997605"/>
                  <a:pt x="2915973" y="997605"/>
                  <a:pt x="2915973" y="2494512"/>
                </a:cubicBezTo>
                <a:cubicBezTo>
                  <a:pt x="2915973" y="2528465"/>
                  <a:pt x="2891998" y="2569408"/>
                  <a:pt x="2863028" y="2586384"/>
                </a:cubicBezTo>
                <a:cubicBezTo>
                  <a:pt x="2863028" y="2586384"/>
                  <a:pt x="2863028" y="2586384"/>
                  <a:pt x="1510432" y="3384268"/>
                </a:cubicBezTo>
                <a:cubicBezTo>
                  <a:pt x="1495448" y="3393256"/>
                  <a:pt x="1476468" y="3397250"/>
                  <a:pt x="1457487" y="3397250"/>
                </a:cubicBezTo>
                <a:cubicBezTo>
                  <a:pt x="1438507" y="3397250"/>
                  <a:pt x="1419527" y="3393256"/>
                  <a:pt x="1405541" y="3384268"/>
                </a:cubicBezTo>
                <a:cubicBezTo>
                  <a:pt x="1405541" y="3384268"/>
                  <a:pt x="1405541" y="3384268"/>
                  <a:pt x="51946" y="2586384"/>
                </a:cubicBezTo>
                <a:cubicBezTo>
                  <a:pt x="22976" y="2569408"/>
                  <a:pt x="0" y="2528465"/>
                  <a:pt x="0" y="2494512"/>
                </a:cubicBezTo>
                <a:cubicBezTo>
                  <a:pt x="0" y="2494512"/>
                  <a:pt x="0" y="2494512"/>
                  <a:pt x="0" y="997605"/>
                </a:cubicBezTo>
                <a:cubicBezTo>
                  <a:pt x="0" y="997605"/>
                  <a:pt x="0" y="997605"/>
                  <a:pt x="1313637" y="1761537"/>
                </a:cubicBezTo>
                <a:cubicBezTo>
                  <a:pt x="1319630" y="1765532"/>
                  <a:pt x="1325624" y="1775518"/>
                  <a:pt x="1326623" y="1784505"/>
                </a:cubicBezTo>
                <a:cubicBezTo>
                  <a:pt x="1326623" y="1784505"/>
                  <a:pt x="1326623" y="1784505"/>
                  <a:pt x="1326623" y="2912927"/>
                </a:cubicBezTo>
                <a:cubicBezTo>
                  <a:pt x="1326623" y="2928905"/>
                  <a:pt x="1337612" y="2946880"/>
                  <a:pt x="1351597" y="2953870"/>
                </a:cubicBezTo>
                <a:cubicBezTo>
                  <a:pt x="1351597" y="2953870"/>
                  <a:pt x="1351597" y="2953870"/>
                  <a:pt x="1432513" y="2998807"/>
                </a:cubicBezTo>
                <a:cubicBezTo>
                  <a:pt x="1439506" y="3002802"/>
                  <a:pt x="1448497" y="3004799"/>
                  <a:pt x="1457487" y="3003800"/>
                </a:cubicBezTo>
                <a:cubicBezTo>
                  <a:pt x="1458486" y="3003800"/>
                  <a:pt x="1458486" y="3003800"/>
                  <a:pt x="1459485" y="3003800"/>
                </a:cubicBezTo>
                <a:cubicBezTo>
                  <a:pt x="1468476" y="3003800"/>
                  <a:pt x="1476468" y="3001803"/>
                  <a:pt x="1483460" y="2998807"/>
                </a:cubicBezTo>
                <a:cubicBezTo>
                  <a:pt x="1483460" y="2998807"/>
                  <a:pt x="1483460" y="2998807"/>
                  <a:pt x="1563377" y="2953870"/>
                </a:cubicBezTo>
                <a:cubicBezTo>
                  <a:pt x="1577363" y="2946880"/>
                  <a:pt x="1588351" y="2928905"/>
                  <a:pt x="1588351" y="2912927"/>
                </a:cubicBezTo>
                <a:cubicBezTo>
                  <a:pt x="1588351" y="2912927"/>
                  <a:pt x="1588351" y="2912927"/>
                  <a:pt x="1588351" y="1646698"/>
                </a:cubicBezTo>
                <a:cubicBezTo>
                  <a:pt x="1588351" y="1630720"/>
                  <a:pt x="1578362" y="1612745"/>
                  <a:pt x="1564376" y="1604756"/>
                </a:cubicBezTo>
                <a:cubicBezTo>
                  <a:pt x="1564376" y="1604756"/>
                  <a:pt x="1564376" y="1604756"/>
                  <a:pt x="72924" y="736970"/>
                </a:cubicBezTo>
                <a:cubicBezTo>
                  <a:pt x="72924" y="736970"/>
                  <a:pt x="72924" y="736970"/>
                  <a:pt x="1404542" y="11983"/>
                </a:cubicBezTo>
                <a:cubicBezTo>
                  <a:pt x="1419527" y="3995"/>
                  <a:pt x="1438507" y="0"/>
                  <a:pt x="1457487" y="0"/>
                </a:cubicBezTo>
                <a:close/>
              </a:path>
            </a:pathLst>
          </a:custGeom>
          <a:noFill/>
        </p:spPr>
        <p:txBody>
          <a:bodyPr wrap="square" anchor="ctr">
            <a:noAutofit/>
          </a:bodyPr>
          <a:lstStyle>
            <a:lvl1pPr marL="0" indent="0" algn="ctr">
              <a:buNone/>
              <a:defRPr/>
            </a:lvl1pPr>
          </a:lstStyle>
          <a:p>
            <a:r>
              <a:rPr lang="en-GB" noProof="0"/>
              <a:t>Drag &amp; Drop Image</a:t>
            </a:r>
          </a:p>
        </p:txBody>
      </p:sp>
      <p:sp>
        <p:nvSpPr>
          <p:cNvPr id="1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Subtitle 2"/>
          <p:cNvSpPr>
            <a:spLocks noGrp="1"/>
          </p:cNvSpPr>
          <p:nvPr>
            <p:ph type="subTitle" idx="1" hasCustomPrompt="1"/>
          </p:nvPr>
        </p:nvSpPr>
        <p:spPr>
          <a:xfrm>
            <a:off x="476247" y="4337369"/>
            <a:ext cx="6887736" cy="1869059"/>
          </a:xfrm>
          <a:prstGeom prst="rect">
            <a:avLst/>
          </a:prstGeom>
        </p:spPr>
        <p:txBody>
          <a:bodyPr lIns="0">
            <a:noAutofit/>
          </a:bodyPr>
          <a:lstStyle>
            <a:lvl1pPr marL="0" indent="0" algn="l">
              <a:spcBef>
                <a:spcPts val="0"/>
              </a:spcBef>
              <a:spcAft>
                <a:spcPts val="0"/>
              </a:spcAft>
              <a:buNone/>
              <a:defRPr sz="1600">
                <a:solidFill>
                  <a:srgbClr val="808285"/>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a:t>Date / Place</a:t>
            </a:r>
          </a:p>
        </p:txBody>
      </p:sp>
      <p:sp>
        <p:nvSpPr>
          <p:cNvPr id="10" name="Text Placeholder 8">
            <a:extLst>
              <a:ext uri="{FF2B5EF4-FFF2-40B4-BE49-F238E27FC236}">
                <a16:creationId xmlns:a16="http://schemas.microsoft.com/office/drawing/2014/main" id="{D97C3E3E-30F3-4B64-9509-63516AFDDEFC}"/>
              </a:ext>
            </a:extLst>
          </p:cNvPr>
          <p:cNvSpPr>
            <a:spLocks noGrp="1"/>
          </p:cNvSpPr>
          <p:nvPr>
            <p:ph type="body" sz="quarter" idx="13" hasCustomPrompt="1"/>
          </p:nvPr>
        </p:nvSpPr>
        <p:spPr>
          <a:xfrm>
            <a:off x="476247" y="2838450"/>
            <a:ext cx="6887736" cy="1314533"/>
          </a:xfrm>
          <a:prstGeom prst="rect">
            <a:avLst/>
          </a:prstGeom>
        </p:spPr>
        <p:txBody>
          <a:bodyPr lIns="0">
            <a:noAutofit/>
          </a:bodyPr>
          <a:lstStyle>
            <a:lvl1pPr marL="0" indent="0">
              <a:spcBef>
                <a:spcPts val="0"/>
              </a:spcBef>
              <a:spcAft>
                <a:spcPts val="0"/>
              </a:spcAft>
              <a:buNone/>
              <a:defRPr sz="2400">
                <a:solidFill>
                  <a:schemeClr val="tx1"/>
                </a:solidFill>
                <a:latin typeface="+mn-lt"/>
              </a:defRPr>
            </a:lvl1pPr>
          </a:lstStyle>
          <a:p>
            <a:pPr lvl="0"/>
            <a:r>
              <a:rPr lang="en-GB" noProof="0"/>
              <a:t>Subtitle</a:t>
            </a:r>
          </a:p>
        </p:txBody>
      </p:sp>
      <p:sp>
        <p:nvSpPr>
          <p:cNvPr id="11" name="Title 1">
            <a:extLst>
              <a:ext uri="{FF2B5EF4-FFF2-40B4-BE49-F238E27FC236}">
                <a16:creationId xmlns:a16="http://schemas.microsoft.com/office/drawing/2014/main" id="{5851C684-885D-48A1-8232-E9EAFC62BE35}"/>
              </a:ext>
            </a:extLst>
          </p:cNvPr>
          <p:cNvSpPr>
            <a:spLocks noGrp="1"/>
          </p:cNvSpPr>
          <p:nvPr>
            <p:ph type="ctrTitle" hasCustomPrompt="1"/>
          </p:nvPr>
        </p:nvSpPr>
        <p:spPr>
          <a:xfrm>
            <a:off x="476247" y="2238152"/>
            <a:ext cx="6889903" cy="549498"/>
          </a:xfrm>
        </p:spPr>
        <p:txBody>
          <a:bodyPr lIns="0">
            <a:noAutofit/>
          </a:bodyPr>
          <a:lstStyle>
            <a:lvl1pPr>
              <a:spcBef>
                <a:spcPts val="0"/>
              </a:spcBef>
              <a:spcAft>
                <a:spcPts val="0"/>
              </a:spcAft>
              <a:defRPr sz="4400">
                <a:solidFill>
                  <a:schemeClr val="accent1"/>
                </a:solidFill>
              </a:defRPr>
            </a:lvl1pPr>
          </a:lstStyle>
          <a:p>
            <a:r>
              <a:rPr lang="en-GB" noProof="0"/>
              <a:t>Title</a:t>
            </a:r>
          </a:p>
        </p:txBody>
      </p:sp>
    </p:spTree>
    <p:extLst>
      <p:ext uri="{BB962C8B-B14F-4D97-AF65-F5344CB8AC3E}">
        <p14:creationId xmlns:p14="http://schemas.microsoft.com/office/powerpoint/2010/main" val="3012888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_Slide_4">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chemeClr val="accent6">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latin typeface="Pluto Sans DPD PPT Light" panose="02000000000000000000" pitchFamily="2" charset="0"/>
            </a:endParaRPr>
          </a:p>
        </p:txBody>
      </p:sp>
      <p:sp>
        <p:nvSpPr>
          <p:cNvPr id="9"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tx1"/>
                </a:solidFill>
              </a:defRPr>
            </a:lvl1pPr>
          </a:lstStyle>
          <a:p>
            <a:fld id="{F18D249E-531C-448D-97B7-84919B9EBFFF}" type="slidenum">
              <a:rPr lang="en-GB" noProof="0" smtClean="0"/>
              <a:pPr/>
              <a:t>‹#›</a:t>
            </a:fld>
            <a:endParaRPr lang="en-GB" noProof="0"/>
          </a:p>
        </p:txBody>
      </p:sp>
      <p:sp>
        <p:nvSpPr>
          <p:cNvPr id="15" name="Text Placeholder 13"/>
          <p:cNvSpPr>
            <a:spLocks noGrp="1"/>
          </p:cNvSpPr>
          <p:nvPr>
            <p:ph type="body" sz="quarter" idx="16" hasCustomPrompt="1"/>
          </p:nvPr>
        </p:nvSpPr>
        <p:spPr>
          <a:xfrm>
            <a:off x="1775462" y="5183946"/>
            <a:ext cx="8641082" cy="185223"/>
          </a:xfrm>
          <a:prstGeom prst="rect">
            <a:avLst/>
          </a:prstGeom>
          <a:noFill/>
        </p:spPr>
        <p:txBody>
          <a:bodyPr tIns="0" anchor="ctr">
            <a:noAutofit/>
          </a:bodyPr>
          <a:lstStyle>
            <a:lvl1pPr marL="0" indent="0">
              <a:buNone/>
              <a:defRPr sz="1000" b="0">
                <a:solidFill>
                  <a:schemeClr val="tx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Title</a:t>
            </a:r>
          </a:p>
        </p:txBody>
      </p:sp>
      <p:sp>
        <p:nvSpPr>
          <p:cNvPr id="14" name="Text Placeholder 13"/>
          <p:cNvSpPr>
            <a:spLocks noGrp="1"/>
          </p:cNvSpPr>
          <p:nvPr>
            <p:ph type="body" sz="quarter" idx="15" hasCustomPrompt="1"/>
          </p:nvPr>
        </p:nvSpPr>
        <p:spPr>
          <a:xfrm>
            <a:off x="1775462" y="4892907"/>
            <a:ext cx="8641082" cy="291028"/>
          </a:xfrm>
          <a:prstGeom prst="rect">
            <a:avLst/>
          </a:prstGeom>
          <a:noFill/>
        </p:spPr>
        <p:txBody>
          <a:bodyPr anchor="ctr">
            <a:noAutofit/>
          </a:bodyPr>
          <a:lstStyle>
            <a:lvl1pPr marL="0" indent="0">
              <a:buNone/>
              <a:defRPr sz="1200" b="1">
                <a:solidFill>
                  <a:schemeClr val="tx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Author</a:t>
            </a:r>
          </a:p>
        </p:txBody>
      </p:sp>
      <p:sp>
        <p:nvSpPr>
          <p:cNvPr id="11" name="Text Placeholder 10"/>
          <p:cNvSpPr>
            <a:spLocks noGrp="1"/>
          </p:cNvSpPr>
          <p:nvPr>
            <p:ph type="body" sz="quarter" idx="17" hasCustomPrompt="1"/>
          </p:nvPr>
        </p:nvSpPr>
        <p:spPr>
          <a:xfrm>
            <a:off x="1775461" y="2307771"/>
            <a:ext cx="8641082" cy="2583348"/>
          </a:xfrm>
          <a:prstGeom prst="rect">
            <a:avLst/>
          </a:prstGeom>
          <a:noFill/>
        </p:spPr>
        <p:txBody>
          <a:bodyPr lIns="360000" tIns="360000" rIns="360000" bIns="360000" anchor="ctr">
            <a:normAutofit/>
          </a:bodyPr>
          <a:lstStyle>
            <a:lvl1pPr marL="0" indent="0" algn="ctr">
              <a:buNone/>
              <a:defRPr sz="2200">
                <a:solidFill>
                  <a:schemeClr val="tx1"/>
                </a:solidFill>
                <a:latin typeface="+mn-lt"/>
              </a:defRPr>
            </a:lvl1pPr>
          </a:lstStyle>
          <a:p>
            <a:pPr lvl="0"/>
            <a:r>
              <a:rPr lang="en-GB" noProof="0"/>
              <a:t>Text</a:t>
            </a:r>
          </a:p>
        </p:txBody>
      </p:sp>
      <p:sp>
        <p:nvSpPr>
          <p:cNvPr id="16" name="Text Placeholder 2">
            <a:extLst>
              <a:ext uri="{FF2B5EF4-FFF2-40B4-BE49-F238E27FC236}">
                <a16:creationId xmlns:a16="http://schemas.microsoft.com/office/drawing/2014/main" id="{CD57C6A8-34D6-46AE-8BDF-10E596CA7E5E}"/>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tx1"/>
                </a:solidFill>
                <a:latin typeface="+mn-lt"/>
              </a:defRPr>
            </a:lvl1pPr>
          </a:lstStyle>
          <a:p>
            <a:pPr lvl="0"/>
            <a:r>
              <a:rPr lang="en-GB" noProof="0"/>
              <a:t>Subtitle</a:t>
            </a:r>
          </a:p>
        </p:txBody>
      </p:sp>
      <p:sp>
        <p:nvSpPr>
          <p:cNvPr id="17" name="Title 1">
            <a:extLst>
              <a:ext uri="{FF2B5EF4-FFF2-40B4-BE49-F238E27FC236}">
                <a16:creationId xmlns:a16="http://schemas.microsoft.com/office/drawing/2014/main" id="{EC5026D7-3024-4A9C-B382-3B00070C9753}"/>
              </a:ext>
            </a:extLst>
          </p:cNvPr>
          <p:cNvSpPr>
            <a:spLocks noGrp="1"/>
          </p:cNvSpPr>
          <p:nvPr>
            <p:ph type="title" hasCustomPrompt="1"/>
          </p:nvPr>
        </p:nvSpPr>
        <p:spPr>
          <a:xfrm>
            <a:off x="477838" y="368300"/>
            <a:ext cx="11236326" cy="375689"/>
          </a:xfrm>
        </p:spPr>
        <p:txBody>
          <a:bodyPr/>
          <a:lstStyle>
            <a:lvl1pPr>
              <a:defRPr>
                <a:solidFill>
                  <a:schemeClr val="tx1"/>
                </a:solidFill>
              </a:defRPr>
            </a:lvl1pPr>
          </a:lstStyle>
          <a:p>
            <a:r>
              <a:rPr lang="en-GB" noProof="0"/>
              <a:t>Title</a:t>
            </a:r>
          </a:p>
        </p:txBody>
      </p:sp>
    </p:spTree>
    <p:extLst>
      <p:ext uri="{BB962C8B-B14F-4D97-AF65-F5344CB8AC3E}">
        <p14:creationId xmlns:p14="http://schemas.microsoft.com/office/powerpoint/2010/main" val="3055111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Quote_Slide_5">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chemeClr val="accent2">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latin typeface="Pluto Sans DPD PPT Light" panose="02000000000000000000" pitchFamily="2" charset="0"/>
            </a:endParaRPr>
          </a:p>
        </p:txBody>
      </p:sp>
      <p:sp>
        <p:nvSpPr>
          <p:cNvPr id="9"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13" name="Title 1">
            <a:extLst>
              <a:ext uri="{FF2B5EF4-FFF2-40B4-BE49-F238E27FC236}">
                <a16:creationId xmlns:a16="http://schemas.microsoft.com/office/drawing/2014/main" id="{615828FA-13E9-4A86-8658-E8F4C21AD651}"/>
              </a:ext>
            </a:extLst>
          </p:cNvPr>
          <p:cNvSpPr>
            <a:spLocks noGrp="1"/>
          </p:cNvSpPr>
          <p:nvPr>
            <p:ph type="title" hasCustomPrompt="1"/>
          </p:nvPr>
        </p:nvSpPr>
        <p:spPr>
          <a:xfrm>
            <a:off x="477838" y="368300"/>
            <a:ext cx="11236326" cy="375689"/>
          </a:xfrm>
        </p:spPr>
        <p:txBody>
          <a:bodyPr/>
          <a:lstStyle>
            <a:lvl1pPr>
              <a:defRPr>
                <a:solidFill>
                  <a:schemeClr val="bg1"/>
                </a:solidFill>
              </a:defRPr>
            </a:lvl1pPr>
          </a:lstStyle>
          <a:p>
            <a:r>
              <a:rPr lang="en-GB" noProof="0"/>
              <a:t>Title</a:t>
            </a:r>
          </a:p>
        </p:txBody>
      </p:sp>
      <p:sp>
        <p:nvSpPr>
          <p:cNvPr id="16" name="Text Placeholder 13">
            <a:extLst>
              <a:ext uri="{FF2B5EF4-FFF2-40B4-BE49-F238E27FC236}">
                <a16:creationId xmlns:a16="http://schemas.microsoft.com/office/drawing/2014/main" id="{363ABCE4-EB94-4230-853A-843FC9600417}"/>
              </a:ext>
            </a:extLst>
          </p:cNvPr>
          <p:cNvSpPr>
            <a:spLocks noGrp="1"/>
          </p:cNvSpPr>
          <p:nvPr>
            <p:ph type="body" sz="quarter" idx="16" hasCustomPrompt="1"/>
          </p:nvPr>
        </p:nvSpPr>
        <p:spPr>
          <a:xfrm>
            <a:off x="1775462" y="5183946"/>
            <a:ext cx="8641082" cy="185223"/>
          </a:xfrm>
          <a:prstGeom prst="rect">
            <a:avLst/>
          </a:prstGeom>
          <a:noFill/>
        </p:spPr>
        <p:txBody>
          <a:bodyPr tIns="0" anchor="ctr">
            <a:noAutofit/>
          </a:bodyPr>
          <a:lstStyle>
            <a:lvl1pPr marL="0" indent="0">
              <a:buNone/>
              <a:defRPr sz="1000" b="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Title</a:t>
            </a:r>
          </a:p>
        </p:txBody>
      </p:sp>
      <p:sp>
        <p:nvSpPr>
          <p:cNvPr id="17" name="Text Placeholder 13">
            <a:extLst>
              <a:ext uri="{FF2B5EF4-FFF2-40B4-BE49-F238E27FC236}">
                <a16:creationId xmlns:a16="http://schemas.microsoft.com/office/drawing/2014/main" id="{2A5F3E0C-2B8A-46EA-8590-CFA61998D431}"/>
              </a:ext>
            </a:extLst>
          </p:cNvPr>
          <p:cNvSpPr>
            <a:spLocks noGrp="1"/>
          </p:cNvSpPr>
          <p:nvPr>
            <p:ph type="body" sz="quarter" idx="15" hasCustomPrompt="1"/>
          </p:nvPr>
        </p:nvSpPr>
        <p:spPr>
          <a:xfrm>
            <a:off x="1775462" y="4892907"/>
            <a:ext cx="8641082" cy="291028"/>
          </a:xfrm>
          <a:prstGeom prst="rect">
            <a:avLst/>
          </a:prstGeom>
          <a:noFill/>
        </p:spPr>
        <p:txBody>
          <a:bodyPr anchor="ctr">
            <a:noAutofit/>
          </a:bodyPr>
          <a:lstStyle>
            <a:lvl1pPr marL="0" indent="0">
              <a:buNone/>
              <a:defRPr sz="1200" b="1">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Author</a:t>
            </a:r>
          </a:p>
        </p:txBody>
      </p:sp>
      <p:sp>
        <p:nvSpPr>
          <p:cNvPr id="18" name="Text Placeholder 10">
            <a:extLst>
              <a:ext uri="{FF2B5EF4-FFF2-40B4-BE49-F238E27FC236}">
                <a16:creationId xmlns:a16="http://schemas.microsoft.com/office/drawing/2014/main" id="{4F242712-5208-49B1-8C87-1CD76CD3FC1B}"/>
              </a:ext>
            </a:extLst>
          </p:cNvPr>
          <p:cNvSpPr>
            <a:spLocks noGrp="1"/>
          </p:cNvSpPr>
          <p:nvPr>
            <p:ph type="body" sz="quarter" idx="17" hasCustomPrompt="1"/>
          </p:nvPr>
        </p:nvSpPr>
        <p:spPr>
          <a:xfrm>
            <a:off x="1775461" y="2307771"/>
            <a:ext cx="8641082" cy="2583348"/>
          </a:xfrm>
          <a:prstGeom prst="rect">
            <a:avLst/>
          </a:prstGeom>
          <a:noFill/>
        </p:spPr>
        <p:txBody>
          <a:bodyPr lIns="360000" tIns="360000" rIns="360000" bIns="360000" anchor="ctr">
            <a:normAutofit/>
          </a:bodyPr>
          <a:lstStyle>
            <a:lvl1pPr marL="0" indent="0" algn="ctr">
              <a:buNone/>
              <a:defRPr sz="2200">
                <a:solidFill>
                  <a:schemeClr val="bg1"/>
                </a:solidFill>
                <a:latin typeface="+mn-lt"/>
              </a:defRPr>
            </a:lvl1pPr>
          </a:lstStyle>
          <a:p>
            <a:pPr lvl="0"/>
            <a:r>
              <a:rPr lang="en-GB" noProof="0"/>
              <a:t>Text</a:t>
            </a:r>
          </a:p>
        </p:txBody>
      </p:sp>
      <p:sp>
        <p:nvSpPr>
          <p:cNvPr id="19" name="Text Placeholder 2">
            <a:extLst>
              <a:ext uri="{FF2B5EF4-FFF2-40B4-BE49-F238E27FC236}">
                <a16:creationId xmlns:a16="http://schemas.microsoft.com/office/drawing/2014/main" id="{FA34B675-6D38-4826-A772-430950DFF34D}"/>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bg1"/>
                </a:solidFill>
                <a:latin typeface="+mn-lt"/>
              </a:defRPr>
            </a:lvl1pPr>
          </a:lstStyle>
          <a:p>
            <a:pPr lvl="0"/>
            <a:r>
              <a:rPr lang="en-GB" noProof="0"/>
              <a:t>Subtitle</a:t>
            </a:r>
          </a:p>
        </p:txBody>
      </p:sp>
    </p:spTree>
    <p:extLst>
      <p:ext uri="{BB962C8B-B14F-4D97-AF65-F5344CB8AC3E}">
        <p14:creationId xmlns:p14="http://schemas.microsoft.com/office/powerpoint/2010/main" val="3932110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_Slide_6">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chemeClr val="accent5">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solidFill>
                <a:schemeClr val="tx1"/>
              </a:solidFill>
              <a:latin typeface="Pluto Sans DPD PPT Light" panose="02000000000000000000" pitchFamily="2" charset="0"/>
            </a:endParaRPr>
          </a:p>
        </p:txBody>
      </p:sp>
      <p:sp>
        <p:nvSpPr>
          <p:cNvPr id="9"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tx1"/>
                </a:solidFill>
              </a:defRPr>
            </a:lvl1pPr>
          </a:lstStyle>
          <a:p>
            <a:fld id="{F18D249E-531C-448D-97B7-84919B9EBFFF}" type="slidenum">
              <a:rPr lang="en-GB" noProof="0" smtClean="0"/>
              <a:pPr/>
              <a:t>‹#›</a:t>
            </a:fld>
            <a:endParaRPr lang="en-GB" noProof="0"/>
          </a:p>
        </p:txBody>
      </p:sp>
      <p:sp>
        <p:nvSpPr>
          <p:cNvPr id="15" name="Text Placeholder 13"/>
          <p:cNvSpPr>
            <a:spLocks noGrp="1"/>
          </p:cNvSpPr>
          <p:nvPr>
            <p:ph type="body" sz="quarter" idx="16" hasCustomPrompt="1"/>
          </p:nvPr>
        </p:nvSpPr>
        <p:spPr>
          <a:xfrm>
            <a:off x="1775462" y="5183946"/>
            <a:ext cx="8641082" cy="185223"/>
          </a:xfrm>
          <a:prstGeom prst="rect">
            <a:avLst/>
          </a:prstGeom>
          <a:noFill/>
        </p:spPr>
        <p:txBody>
          <a:bodyPr tIns="0" anchor="ctr">
            <a:noAutofit/>
          </a:bodyPr>
          <a:lstStyle>
            <a:lvl1pPr marL="0" indent="0">
              <a:buNone/>
              <a:defRPr sz="1000" b="0">
                <a:solidFill>
                  <a:schemeClr val="tx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Title</a:t>
            </a:r>
          </a:p>
        </p:txBody>
      </p:sp>
      <p:sp>
        <p:nvSpPr>
          <p:cNvPr id="14" name="Text Placeholder 13"/>
          <p:cNvSpPr>
            <a:spLocks noGrp="1"/>
          </p:cNvSpPr>
          <p:nvPr>
            <p:ph type="body" sz="quarter" idx="15" hasCustomPrompt="1"/>
          </p:nvPr>
        </p:nvSpPr>
        <p:spPr>
          <a:xfrm>
            <a:off x="1775462" y="4892907"/>
            <a:ext cx="8641082" cy="291028"/>
          </a:xfrm>
          <a:prstGeom prst="rect">
            <a:avLst/>
          </a:prstGeom>
          <a:noFill/>
        </p:spPr>
        <p:txBody>
          <a:bodyPr anchor="ctr">
            <a:noAutofit/>
          </a:bodyPr>
          <a:lstStyle>
            <a:lvl1pPr marL="0" indent="0">
              <a:buNone/>
              <a:defRPr sz="1200" b="1">
                <a:solidFill>
                  <a:schemeClr val="tx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Author</a:t>
            </a:r>
          </a:p>
        </p:txBody>
      </p:sp>
      <p:sp>
        <p:nvSpPr>
          <p:cNvPr id="11" name="Text Placeholder 10"/>
          <p:cNvSpPr>
            <a:spLocks noGrp="1"/>
          </p:cNvSpPr>
          <p:nvPr>
            <p:ph type="body" sz="quarter" idx="17" hasCustomPrompt="1"/>
          </p:nvPr>
        </p:nvSpPr>
        <p:spPr>
          <a:xfrm>
            <a:off x="1775461" y="2307771"/>
            <a:ext cx="8641082" cy="2583348"/>
          </a:xfrm>
          <a:prstGeom prst="rect">
            <a:avLst/>
          </a:prstGeom>
          <a:noFill/>
        </p:spPr>
        <p:txBody>
          <a:bodyPr lIns="360000" tIns="360000" rIns="360000" bIns="360000" anchor="ctr">
            <a:normAutofit/>
          </a:bodyPr>
          <a:lstStyle>
            <a:lvl1pPr marL="0" indent="0" algn="ctr">
              <a:buNone/>
              <a:defRPr sz="2200">
                <a:solidFill>
                  <a:schemeClr val="tx1"/>
                </a:solidFill>
                <a:latin typeface="+mn-lt"/>
              </a:defRPr>
            </a:lvl1pPr>
          </a:lstStyle>
          <a:p>
            <a:pPr lvl="0"/>
            <a:r>
              <a:rPr lang="en-GB" noProof="0"/>
              <a:t>Text</a:t>
            </a:r>
          </a:p>
        </p:txBody>
      </p:sp>
      <p:sp>
        <p:nvSpPr>
          <p:cNvPr id="10" name="Text Placeholder 2">
            <a:extLst>
              <a:ext uri="{FF2B5EF4-FFF2-40B4-BE49-F238E27FC236}">
                <a16:creationId xmlns:a16="http://schemas.microsoft.com/office/drawing/2014/main" id="{A4AE9CDC-98B6-40C4-8B83-035C1DECEDFE}"/>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tx1"/>
                </a:solidFill>
                <a:latin typeface="+mn-lt"/>
              </a:defRPr>
            </a:lvl1pPr>
          </a:lstStyle>
          <a:p>
            <a:pPr lvl="0"/>
            <a:r>
              <a:rPr lang="en-GB" noProof="0"/>
              <a:t>Subtitle</a:t>
            </a:r>
          </a:p>
        </p:txBody>
      </p:sp>
      <p:sp>
        <p:nvSpPr>
          <p:cNvPr id="13" name="Title 1">
            <a:extLst>
              <a:ext uri="{FF2B5EF4-FFF2-40B4-BE49-F238E27FC236}">
                <a16:creationId xmlns:a16="http://schemas.microsoft.com/office/drawing/2014/main" id="{4C585DAB-7117-4427-AD70-51DABC080422}"/>
              </a:ext>
            </a:extLst>
          </p:cNvPr>
          <p:cNvSpPr>
            <a:spLocks noGrp="1"/>
          </p:cNvSpPr>
          <p:nvPr>
            <p:ph type="title" hasCustomPrompt="1"/>
          </p:nvPr>
        </p:nvSpPr>
        <p:spPr>
          <a:xfrm>
            <a:off x="477838" y="368300"/>
            <a:ext cx="11236326" cy="375689"/>
          </a:xfrm>
        </p:spPr>
        <p:txBody>
          <a:bodyPr/>
          <a:lstStyle>
            <a:lvl1pPr>
              <a:defRPr>
                <a:solidFill>
                  <a:schemeClr val="tx1"/>
                </a:solidFill>
              </a:defRPr>
            </a:lvl1pPr>
          </a:lstStyle>
          <a:p>
            <a:r>
              <a:rPr lang="en-GB" noProof="0"/>
              <a:t>Title</a:t>
            </a:r>
          </a:p>
        </p:txBody>
      </p:sp>
    </p:spTree>
    <p:extLst>
      <p:ext uri="{BB962C8B-B14F-4D97-AF65-F5344CB8AC3E}">
        <p14:creationId xmlns:p14="http://schemas.microsoft.com/office/powerpoint/2010/main" val="3745146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_Slide_7">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chemeClr val="bg1">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solidFill>
                <a:schemeClr val="tx1"/>
              </a:solidFill>
              <a:latin typeface="Pluto Sans DPD PPT Light" panose="02000000000000000000" pitchFamily="2" charset="0"/>
            </a:endParaRPr>
          </a:p>
        </p:txBody>
      </p:sp>
      <p:sp>
        <p:nvSpPr>
          <p:cNvPr id="9"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tx1"/>
                </a:solidFill>
              </a:defRPr>
            </a:lvl1pPr>
          </a:lstStyle>
          <a:p>
            <a:fld id="{F18D249E-531C-448D-97B7-84919B9EBFFF}" type="slidenum">
              <a:rPr lang="en-GB" noProof="0" smtClean="0"/>
              <a:pPr/>
              <a:t>‹#›</a:t>
            </a:fld>
            <a:endParaRPr lang="en-GB" noProof="0"/>
          </a:p>
        </p:txBody>
      </p:sp>
      <p:sp>
        <p:nvSpPr>
          <p:cNvPr id="15" name="Text Placeholder 13"/>
          <p:cNvSpPr>
            <a:spLocks noGrp="1"/>
          </p:cNvSpPr>
          <p:nvPr>
            <p:ph type="body" sz="quarter" idx="16" hasCustomPrompt="1"/>
          </p:nvPr>
        </p:nvSpPr>
        <p:spPr>
          <a:xfrm>
            <a:off x="1775462" y="5183946"/>
            <a:ext cx="8641082" cy="185223"/>
          </a:xfrm>
          <a:prstGeom prst="rect">
            <a:avLst/>
          </a:prstGeom>
          <a:noFill/>
        </p:spPr>
        <p:txBody>
          <a:bodyPr tIns="0" anchor="ctr">
            <a:noAutofit/>
          </a:bodyPr>
          <a:lstStyle>
            <a:lvl1pPr marL="0" indent="0">
              <a:buNone/>
              <a:defRPr sz="1000" b="0">
                <a:solidFill>
                  <a:schemeClr val="tx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Title</a:t>
            </a:r>
          </a:p>
        </p:txBody>
      </p:sp>
      <p:sp>
        <p:nvSpPr>
          <p:cNvPr id="14" name="Text Placeholder 13"/>
          <p:cNvSpPr>
            <a:spLocks noGrp="1"/>
          </p:cNvSpPr>
          <p:nvPr>
            <p:ph type="body" sz="quarter" idx="15" hasCustomPrompt="1"/>
          </p:nvPr>
        </p:nvSpPr>
        <p:spPr>
          <a:xfrm>
            <a:off x="1775462" y="4892907"/>
            <a:ext cx="8641082" cy="291028"/>
          </a:xfrm>
          <a:prstGeom prst="rect">
            <a:avLst/>
          </a:prstGeom>
          <a:noFill/>
        </p:spPr>
        <p:txBody>
          <a:bodyPr anchor="ctr">
            <a:noAutofit/>
          </a:bodyPr>
          <a:lstStyle>
            <a:lvl1pPr marL="0" indent="0">
              <a:buNone/>
              <a:defRPr sz="1200" b="1">
                <a:solidFill>
                  <a:schemeClr val="tx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Author</a:t>
            </a:r>
          </a:p>
        </p:txBody>
      </p:sp>
      <p:sp>
        <p:nvSpPr>
          <p:cNvPr id="11" name="Text Placeholder 10"/>
          <p:cNvSpPr>
            <a:spLocks noGrp="1"/>
          </p:cNvSpPr>
          <p:nvPr>
            <p:ph type="body" sz="quarter" idx="17" hasCustomPrompt="1"/>
          </p:nvPr>
        </p:nvSpPr>
        <p:spPr>
          <a:xfrm>
            <a:off x="1775461" y="2307771"/>
            <a:ext cx="8641082" cy="2583348"/>
          </a:xfrm>
          <a:prstGeom prst="rect">
            <a:avLst/>
          </a:prstGeom>
          <a:noFill/>
        </p:spPr>
        <p:txBody>
          <a:bodyPr lIns="360000" tIns="360000" rIns="360000" bIns="360000" anchor="ctr">
            <a:normAutofit/>
          </a:bodyPr>
          <a:lstStyle>
            <a:lvl1pPr marL="0" indent="0" algn="ctr">
              <a:buNone/>
              <a:defRPr sz="2200">
                <a:solidFill>
                  <a:schemeClr val="tx1"/>
                </a:solidFill>
                <a:latin typeface="+mn-lt"/>
              </a:defRPr>
            </a:lvl1pPr>
          </a:lstStyle>
          <a:p>
            <a:pPr lvl="0"/>
            <a:r>
              <a:rPr lang="en-GB" noProof="0"/>
              <a:t>Text</a:t>
            </a:r>
          </a:p>
        </p:txBody>
      </p:sp>
      <p:sp>
        <p:nvSpPr>
          <p:cNvPr id="10" name="Text Placeholder 2">
            <a:extLst>
              <a:ext uri="{FF2B5EF4-FFF2-40B4-BE49-F238E27FC236}">
                <a16:creationId xmlns:a16="http://schemas.microsoft.com/office/drawing/2014/main" id="{D1A422F4-D96C-44CE-8C33-E347DC4214E5}"/>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tx1"/>
                </a:solidFill>
                <a:latin typeface="+mn-lt"/>
              </a:defRPr>
            </a:lvl1pPr>
          </a:lstStyle>
          <a:p>
            <a:pPr lvl="0"/>
            <a:r>
              <a:rPr lang="en-GB" noProof="0"/>
              <a:t>Subtitle</a:t>
            </a:r>
          </a:p>
        </p:txBody>
      </p:sp>
      <p:sp>
        <p:nvSpPr>
          <p:cNvPr id="13" name="Title 1">
            <a:extLst>
              <a:ext uri="{FF2B5EF4-FFF2-40B4-BE49-F238E27FC236}">
                <a16:creationId xmlns:a16="http://schemas.microsoft.com/office/drawing/2014/main" id="{739047F1-5F90-4635-B8E8-129BEC1922A5}"/>
              </a:ext>
            </a:extLst>
          </p:cNvPr>
          <p:cNvSpPr>
            <a:spLocks noGrp="1"/>
          </p:cNvSpPr>
          <p:nvPr>
            <p:ph type="title" hasCustomPrompt="1"/>
          </p:nvPr>
        </p:nvSpPr>
        <p:spPr>
          <a:xfrm>
            <a:off x="477838" y="368300"/>
            <a:ext cx="11236326" cy="375689"/>
          </a:xfrm>
        </p:spPr>
        <p:txBody>
          <a:bodyPr/>
          <a:lstStyle>
            <a:lvl1pPr>
              <a:defRPr>
                <a:solidFill>
                  <a:schemeClr val="tx1"/>
                </a:solidFill>
              </a:defRPr>
            </a:lvl1pPr>
          </a:lstStyle>
          <a:p>
            <a:r>
              <a:rPr lang="en-GB" noProof="0"/>
              <a:t>Title</a:t>
            </a:r>
          </a:p>
        </p:txBody>
      </p:sp>
    </p:spTree>
    <p:extLst>
      <p:ext uri="{BB962C8B-B14F-4D97-AF65-F5344CB8AC3E}">
        <p14:creationId xmlns:p14="http://schemas.microsoft.com/office/powerpoint/2010/main" val="3252868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_DPD-red">
    <p:bg>
      <p:bgPr>
        <a:solidFill>
          <a:schemeClr val="accent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8" name="Text Placeholder 7"/>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bg1"/>
                </a:solidFill>
                <a:latin typeface="+mn-lt"/>
              </a:defRPr>
            </a:lvl1pPr>
          </a:lstStyle>
          <a:p>
            <a:pPr lvl="0"/>
            <a:r>
              <a:rPr lang="en-GB" noProof="0"/>
              <a:t>#</a:t>
            </a:r>
          </a:p>
        </p:txBody>
      </p:sp>
      <p:sp>
        <p:nvSpPr>
          <p:cNvPr id="6" name="Text Placeholder 10"/>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bg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2" name="Title 1"/>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bg1"/>
                </a:solidFill>
                <a:latin typeface="+mj-lt"/>
              </a:defRPr>
            </a:lvl1pPr>
          </a:lstStyle>
          <a:p>
            <a:r>
              <a:rPr lang="en-GB" noProof="0"/>
              <a:t>Title</a:t>
            </a:r>
          </a:p>
        </p:txBody>
      </p:sp>
    </p:spTree>
    <p:extLst>
      <p:ext uri="{BB962C8B-B14F-4D97-AF65-F5344CB8AC3E}">
        <p14:creationId xmlns:p14="http://schemas.microsoft.com/office/powerpoint/2010/main" val="3643904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_DPD-black">
    <p:bg>
      <p:bgPr>
        <a:solidFill>
          <a:schemeClr val="accent3"/>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9" name="Text Placeholder 7">
            <a:extLst>
              <a:ext uri="{FF2B5EF4-FFF2-40B4-BE49-F238E27FC236}">
                <a16:creationId xmlns:a16="http://schemas.microsoft.com/office/drawing/2014/main" id="{89C0AFF0-55D4-4AF7-A955-69B3BF617242}"/>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bg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B437624A-4758-4C45-8F99-0C99B3DBDBE7}"/>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bg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99AA5B94-3CB0-4012-AB49-E3263F75D7B6}"/>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bg1"/>
                </a:solidFill>
                <a:latin typeface="+mj-lt"/>
              </a:defRPr>
            </a:lvl1pPr>
          </a:lstStyle>
          <a:p>
            <a:r>
              <a:rPr lang="en-GB" noProof="0"/>
              <a:t>Title</a:t>
            </a:r>
          </a:p>
        </p:txBody>
      </p:sp>
    </p:spTree>
    <p:extLst>
      <p:ext uri="{BB962C8B-B14F-4D97-AF65-F5344CB8AC3E}">
        <p14:creationId xmlns:p14="http://schemas.microsoft.com/office/powerpoint/2010/main" val="1469650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_dark-red">
    <p:bg>
      <p:bgPr>
        <a:solidFill>
          <a:schemeClr val="accent4"/>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8" name="Text Placeholder 7">
            <a:extLst>
              <a:ext uri="{FF2B5EF4-FFF2-40B4-BE49-F238E27FC236}">
                <a16:creationId xmlns:a16="http://schemas.microsoft.com/office/drawing/2014/main" id="{1FE7EA10-276D-45C8-B346-E58E95AA9144}"/>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bg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0DA90DB5-8E24-451A-9EB6-2B87B6240FFE}"/>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bg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F4CF032F-46AB-403E-A2DF-42F3EA5917B8}"/>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bg1"/>
                </a:solidFill>
                <a:latin typeface="+mj-lt"/>
              </a:defRPr>
            </a:lvl1pPr>
          </a:lstStyle>
          <a:p>
            <a:r>
              <a:rPr lang="en-GB" noProof="0"/>
              <a:t>Title</a:t>
            </a:r>
          </a:p>
        </p:txBody>
      </p:sp>
    </p:spTree>
    <p:extLst>
      <p:ext uri="{BB962C8B-B14F-4D97-AF65-F5344CB8AC3E}">
        <p14:creationId xmlns:p14="http://schemas.microsoft.com/office/powerpoint/2010/main" val="4254279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_Mid-grey">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8" name="Text Placeholder 7">
            <a:extLst>
              <a:ext uri="{FF2B5EF4-FFF2-40B4-BE49-F238E27FC236}">
                <a16:creationId xmlns:a16="http://schemas.microsoft.com/office/drawing/2014/main" id="{8F5A0BDD-6F7A-4E31-8164-DE81C9F92F96}"/>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bg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2A9C7F8A-7E5D-467B-8E62-FCA8568842BB}"/>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bg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4165A792-EC34-4D6F-B749-731C925717F6}"/>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bg1"/>
                </a:solidFill>
                <a:latin typeface="+mj-lt"/>
              </a:defRPr>
            </a:lvl1pPr>
          </a:lstStyle>
          <a:p>
            <a:r>
              <a:rPr lang="en-GB" noProof="0"/>
              <a:t>Title</a:t>
            </a:r>
          </a:p>
        </p:txBody>
      </p:sp>
    </p:spTree>
    <p:extLst>
      <p:ext uri="{BB962C8B-B14F-4D97-AF65-F5344CB8AC3E}">
        <p14:creationId xmlns:p14="http://schemas.microsoft.com/office/powerpoint/2010/main" val="4266872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pter_Warm-grey">
    <p:bg>
      <p:bgPr>
        <a:solidFill>
          <a:schemeClr val="accent6"/>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tx1"/>
                </a:solidFill>
              </a:defRPr>
            </a:lvl1pPr>
          </a:lstStyle>
          <a:p>
            <a:fld id="{F18D249E-531C-448D-97B7-84919B9EBFFF}" type="slidenum">
              <a:rPr lang="en-GB" noProof="0" smtClean="0"/>
              <a:pPr/>
              <a:t>‹#›</a:t>
            </a:fld>
            <a:endParaRPr lang="en-GB" noProof="0"/>
          </a:p>
        </p:txBody>
      </p:sp>
      <p:sp>
        <p:nvSpPr>
          <p:cNvPr id="8" name="Text Placeholder 7">
            <a:extLst>
              <a:ext uri="{FF2B5EF4-FFF2-40B4-BE49-F238E27FC236}">
                <a16:creationId xmlns:a16="http://schemas.microsoft.com/office/drawing/2014/main" id="{78E277DE-86B7-4BCB-AB81-8EFE564FDD4D}"/>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tx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C8572A60-9468-4B56-9197-BA8D4E055294}"/>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tx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E15DCE14-FD44-4488-B322-B1C53BE108DB}"/>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tx1"/>
                </a:solidFill>
                <a:latin typeface="+mj-lt"/>
              </a:defRPr>
            </a:lvl1pPr>
          </a:lstStyle>
          <a:p>
            <a:r>
              <a:rPr lang="en-GB" noProof="0"/>
              <a:t>Title</a:t>
            </a:r>
          </a:p>
        </p:txBody>
      </p:sp>
    </p:spTree>
    <p:extLst>
      <p:ext uri="{BB962C8B-B14F-4D97-AF65-F5344CB8AC3E}">
        <p14:creationId xmlns:p14="http://schemas.microsoft.com/office/powerpoint/2010/main" val="436394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hapter_light-grey">
    <p:bg>
      <p:bgPr>
        <a:solidFill>
          <a:schemeClr val="accent5"/>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tx1"/>
                </a:solidFill>
              </a:defRPr>
            </a:lvl1pPr>
          </a:lstStyle>
          <a:p>
            <a:fld id="{F18D249E-531C-448D-97B7-84919B9EBFFF}" type="slidenum">
              <a:rPr lang="en-GB" noProof="0" smtClean="0"/>
              <a:pPr/>
              <a:t>‹#›</a:t>
            </a:fld>
            <a:endParaRPr lang="en-GB" noProof="0"/>
          </a:p>
        </p:txBody>
      </p:sp>
      <p:sp>
        <p:nvSpPr>
          <p:cNvPr id="8" name="Text Placeholder 7">
            <a:extLst>
              <a:ext uri="{FF2B5EF4-FFF2-40B4-BE49-F238E27FC236}">
                <a16:creationId xmlns:a16="http://schemas.microsoft.com/office/drawing/2014/main" id="{E3748FAF-5656-4541-9775-7EE5489C7686}"/>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tx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4F48626D-BE30-4AA5-B551-E186BE4ED95A}"/>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tx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434BA02E-BAF4-4674-A34B-90F8E2FF0CAF}"/>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tx1"/>
                </a:solidFill>
                <a:latin typeface="+mj-lt"/>
              </a:defRPr>
            </a:lvl1pPr>
          </a:lstStyle>
          <a:p>
            <a:r>
              <a:rPr lang="en-GB" noProof="0"/>
              <a:t>Title</a:t>
            </a:r>
          </a:p>
        </p:txBody>
      </p:sp>
    </p:spTree>
    <p:extLst>
      <p:ext uri="{BB962C8B-B14F-4D97-AF65-F5344CB8AC3E}">
        <p14:creationId xmlns:p14="http://schemas.microsoft.com/office/powerpoint/2010/main" val="278616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and_Content_Slide_whit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 (20pt)</a:t>
            </a:r>
          </a:p>
        </p:txBody>
      </p:sp>
      <p:sp>
        <p:nvSpPr>
          <p:cNvPr id="4" name="Text Placeholder 3">
            <a:extLst>
              <a:ext uri="{FF2B5EF4-FFF2-40B4-BE49-F238E27FC236}">
                <a16:creationId xmlns:a16="http://schemas.microsoft.com/office/drawing/2014/main" id="{088D3727-203F-4A79-8DB8-AC5E8124E755}"/>
              </a:ext>
            </a:extLst>
          </p:cNvPr>
          <p:cNvSpPr>
            <a:spLocks noGrp="1"/>
          </p:cNvSpPr>
          <p:nvPr>
            <p:ph type="body" sz="quarter" idx="15"/>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Title 1">
            <a:extLst>
              <a:ext uri="{FF2B5EF4-FFF2-40B4-BE49-F238E27FC236}">
                <a16:creationId xmlns:a16="http://schemas.microsoft.com/office/drawing/2014/main" id="{73DBE38F-A0BE-4D35-91BD-B9A006230F57}"/>
              </a:ext>
            </a:extLst>
          </p:cNvPr>
          <p:cNvSpPr>
            <a:spLocks noGrp="1"/>
          </p:cNvSpPr>
          <p:nvPr>
            <p:ph type="title" hasCustomPrompt="1"/>
          </p:nvPr>
        </p:nvSpPr>
        <p:spPr>
          <a:xfrm>
            <a:off x="477838" y="368300"/>
            <a:ext cx="11236326" cy="403006"/>
          </a:xfrm>
        </p:spPr>
        <p:txBody>
          <a:bodyPr/>
          <a:lstStyle>
            <a:lvl1pPr>
              <a:defRPr/>
            </a:lvl1pPr>
          </a:lstStyle>
          <a:p>
            <a:r>
              <a:rPr lang="en-GB" noProof="0"/>
              <a:t>Title and Content white</a:t>
            </a:r>
          </a:p>
        </p:txBody>
      </p:sp>
    </p:spTree>
    <p:extLst>
      <p:ext uri="{BB962C8B-B14F-4D97-AF65-F5344CB8AC3E}">
        <p14:creationId xmlns:p14="http://schemas.microsoft.com/office/powerpoint/2010/main" val="1301973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apter_white">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7">
            <a:extLst>
              <a:ext uri="{FF2B5EF4-FFF2-40B4-BE49-F238E27FC236}">
                <a16:creationId xmlns:a16="http://schemas.microsoft.com/office/drawing/2014/main" id="{0597A20D-778D-4080-8B47-7114AE1BEEB8}"/>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tx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70BBDF2D-F006-4833-B3F1-1D33C964272D}"/>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tx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2F8FF0FB-6E13-4970-9552-8BF95EB43FF5}"/>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tx1"/>
                </a:solidFill>
                <a:latin typeface="+mj-lt"/>
              </a:defRPr>
            </a:lvl1pPr>
          </a:lstStyle>
          <a:p>
            <a:r>
              <a:rPr lang="en-GB" noProof="0"/>
              <a:t>Title</a:t>
            </a:r>
          </a:p>
        </p:txBody>
      </p:sp>
    </p:spTree>
    <p:extLst>
      <p:ext uri="{BB962C8B-B14F-4D97-AF65-F5344CB8AC3E}">
        <p14:creationId xmlns:p14="http://schemas.microsoft.com/office/powerpoint/2010/main" val="239063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apter_photo_Black-Font">
    <p:bg>
      <p:bgPr>
        <a:solidFill>
          <a:schemeClr val="bg1"/>
        </a:solidFill>
        <a:effectLst/>
      </p:bgPr>
    </p:bg>
    <p:spTree>
      <p:nvGrpSpPr>
        <p:cNvPr id="1" name=""/>
        <p:cNvGrpSpPr/>
        <p:nvPr/>
      </p:nvGrpSpPr>
      <p:grpSpPr>
        <a:xfrm>
          <a:off x="0" y="0"/>
          <a:ext cx="0" cy="0"/>
          <a:chOff x="0" y="0"/>
          <a:chExt cx="0" cy="0"/>
        </a:xfrm>
      </p:grpSpPr>
      <p:sp>
        <p:nvSpPr>
          <p:cNvPr id="4" name="Image Placeholder 3"/>
          <p:cNvSpPr>
            <a:spLocks noGrp="1"/>
          </p:cNvSpPr>
          <p:nvPr>
            <p:ph type="pic" sz="quarter" idx="15" hasCustomPrompt="1"/>
          </p:nvPr>
        </p:nvSpPr>
        <p:spPr>
          <a:xfrm>
            <a:off x="0" y="0"/>
            <a:ext cx="12192000" cy="6858000"/>
          </a:xfrm>
          <a:prstGeom prst="rect">
            <a:avLst/>
          </a:prstGeom>
        </p:spPr>
        <p:txBody>
          <a:bodyPr anchor="ctr"/>
          <a:lstStyle>
            <a:lvl1pPr marL="0" indent="0" algn="ctr">
              <a:buNone/>
              <a:defRPr/>
            </a:lvl1pPr>
          </a:lstStyle>
          <a:p>
            <a:r>
              <a:rPr lang="en-GB" noProof="0"/>
              <a:t>Drag&amp;Drop image-background</a:t>
            </a:r>
          </a:p>
        </p:txBody>
      </p:sp>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7">
            <a:extLst>
              <a:ext uri="{FF2B5EF4-FFF2-40B4-BE49-F238E27FC236}">
                <a16:creationId xmlns:a16="http://schemas.microsoft.com/office/drawing/2014/main" id="{C3D695D6-3C19-4AD3-93BF-9A224F06674A}"/>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tx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B57731A2-B139-4B32-84C1-1887FCC9924A}"/>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tx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C88868DD-6F25-4F28-BF55-0D880B15824D}"/>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tx1"/>
                </a:solidFill>
                <a:latin typeface="+mj-lt"/>
              </a:defRPr>
            </a:lvl1pPr>
          </a:lstStyle>
          <a:p>
            <a:r>
              <a:rPr lang="en-GB" noProof="0"/>
              <a:t>Title</a:t>
            </a:r>
          </a:p>
        </p:txBody>
      </p:sp>
    </p:spTree>
    <p:extLst>
      <p:ext uri="{BB962C8B-B14F-4D97-AF65-F5344CB8AC3E}">
        <p14:creationId xmlns:p14="http://schemas.microsoft.com/office/powerpoint/2010/main" val="1135758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pter_photo_white_font">
    <p:bg>
      <p:bgPr>
        <a:solidFill>
          <a:schemeClr val="bg1"/>
        </a:solidFill>
        <a:effectLst/>
      </p:bgPr>
    </p:bg>
    <p:spTree>
      <p:nvGrpSpPr>
        <p:cNvPr id="1" name=""/>
        <p:cNvGrpSpPr/>
        <p:nvPr/>
      </p:nvGrpSpPr>
      <p:grpSpPr>
        <a:xfrm>
          <a:off x="0" y="0"/>
          <a:ext cx="0" cy="0"/>
          <a:chOff x="0" y="0"/>
          <a:chExt cx="0" cy="0"/>
        </a:xfrm>
      </p:grpSpPr>
      <p:sp>
        <p:nvSpPr>
          <p:cNvPr id="4" name="Image Placeholder 3"/>
          <p:cNvSpPr>
            <a:spLocks noGrp="1"/>
          </p:cNvSpPr>
          <p:nvPr>
            <p:ph type="pic" sz="quarter" idx="15" hasCustomPrompt="1"/>
          </p:nvPr>
        </p:nvSpPr>
        <p:spPr>
          <a:xfrm>
            <a:off x="0" y="0"/>
            <a:ext cx="12192000" cy="6858000"/>
          </a:xfrm>
          <a:prstGeom prst="rect">
            <a:avLst/>
          </a:prstGeom>
          <a:solidFill>
            <a:schemeClr val="tx1"/>
          </a:solidFill>
        </p:spPr>
        <p:txBody>
          <a:bodyPr anchor="ctr"/>
          <a:lstStyle>
            <a:lvl1pPr marL="0" indent="0" algn="ctr">
              <a:buNone/>
              <a:defRPr/>
            </a:lvl1pPr>
          </a:lstStyle>
          <a:p>
            <a:r>
              <a:rPr lang="en-GB" noProof="0"/>
              <a:t>Drag&amp;Drop image-background</a:t>
            </a:r>
          </a:p>
        </p:txBody>
      </p:sp>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sp>
        <p:nvSpPr>
          <p:cNvPr id="9" name="Text Placeholder 7">
            <a:extLst>
              <a:ext uri="{FF2B5EF4-FFF2-40B4-BE49-F238E27FC236}">
                <a16:creationId xmlns:a16="http://schemas.microsoft.com/office/drawing/2014/main" id="{644D4B99-5B5B-44BD-8D96-E266C6CCD72F}"/>
              </a:ext>
            </a:extLst>
          </p:cNvPr>
          <p:cNvSpPr>
            <a:spLocks noGrp="1"/>
          </p:cNvSpPr>
          <p:nvPr>
            <p:ph type="body" sz="quarter" idx="14" hasCustomPrompt="1"/>
          </p:nvPr>
        </p:nvSpPr>
        <p:spPr>
          <a:xfrm>
            <a:off x="5569055" y="3431368"/>
            <a:ext cx="6142959" cy="2808288"/>
          </a:xfrm>
          <a:prstGeom prst="rect">
            <a:avLst/>
          </a:prstGeom>
        </p:spPr>
        <p:txBody>
          <a:bodyPr anchor="t" anchorCtr="0">
            <a:noAutofit/>
          </a:bodyPr>
          <a:lstStyle>
            <a:lvl1pPr marL="0" indent="0" algn="r">
              <a:lnSpc>
                <a:spcPts val="27498"/>
              </a:lnSpc>
              <a:spcBef>
                <a:spcPts val="0"/>
              </a:spcBef>
              <a:buNone/>
              <a:defRPr sz="24998">
                <a:solidFill>
                  <a:schemeClr val="bg1"/>
                </a:solidFill>
                <a:latin typeface="+mn-lt"/>
              </a:defRPr>
            </a:lvl1pPr>
          </a:lstStyle>
          <a:p>
            <a:pPr lvl="0"/>
            <a:r>
              <a:rPr lang="en-GB" noProof="0"/>
              <a:t>#</a:t>
            </a:r>
          </a:p>
        </p:txBody>
      </p:sp>
      <p:sp>
        <p:nvSpPr>
          <p:cNvPr id="10" name="Text Placeholder 10">
            <a:extLst>
              <a:ext uri="{FF2B5EF4-FFF2-40B4-BE49-F238E27FC236}">
                <a16:creationId xmlns:a16="http://schemas.microsoft.com/office/drawing/2014/main" id="{13F6D838-DEEF-472E-9FBE-CE02E5009D75}"/>
              </a:ext>
            </a:extLst>
          </p:cNvPr>
          <p:cNvSpPr>
            <a:spLocks noGrp="1"/>
          </p:cNvSpPr>
          <p:nvPr>
            <p:ph type="body" sz="quarter" idx="13" hasCustomPrompt="1"/>
          </p:nvPr>
        </p:nvSpPr>
        <p:spPr>
          <a:xfrm>
            <a:off x="476733" y="955682"/>
            <a:ext cx="11235267" cy="641351"/>
          </a:xfrm>
          <a:prstGeom prst="rect">
            <a:avLst/>
          </a:prstGeom>
        </p:spPr>
        <p:txBody>
          <a:bodyPr lIns="0">
            <a:noAutofit/>
          </a:bodyPr>
          <a:lstStyle>
            <a:lvl1pPr marL="0" indent="0">
              <a:buNone/>
              <a:defRPr sz="2000">
                <a:solidFill>
                  <a:schemeClr val="bg1"/>
                </a:solidFill>
                <a:latin typeface="Pluto Sans DPD PPT Light" panose="02000000000000000000" pitchFamily="2" charset="0"/>
              </a:defRPr>
            </a:lvl1pPr>
            <a:lvl2pPr>
              <a:defRPr sz="1600"/>
            </a:lvl2pPr>
            <a:lvl3pPr>
              <a:defRPr sz="1400"/>
            </a:lvl3pPr>
            <a:lvl4pPr>
              <a:defRPr sz="1200"/>
            </a:lvl4pPr>
            <a:lvl5pPr>
              <a:defRPr sz="1200"/>
            </a:lvl5pPr>
          </a:lstStyle>
          <a:p>
            <a:pPr lvl="0"/>
            <a:r>
              <a:rPr lang="en-GB" noProof="0"/>
              <a:t>Subtitle</a:t>
            </a:r>
          </a:p>
        </p:txBody>
      </p:sp>
      <p:sp>
        <p:nvSpPr>
          <p:cNvPr id="11" name="Title 1">
            <a:extLst>
              <a:ext uri="{FF2B5EF4-FFF2-40B4-BE49-F238E27FC236}">
                <a16:creationId xmlns:a16="http://schemas.microsoft.com/office/drawing/2014/main" id="{6A7C3B60-8F88-41C2-A7E5-37CC350A4B1F}"/>
              </a:ext>
            </a:extLst>
          </p:cNvPr>
          <p:cNvSpPr>
            <a:spLocks noGrp="1"/>
          </p:cNvSpPr>
          <p:nvPr>
            <p:ph type="title" hasCustomPrompt="1"/>
          </p:nvPr>
        </p:nvSpPr>
        <p:spPr>
          <a:xfrm>
            <a:off x="480001" y="365127"/>
            <a:ext cx="11232000" cy="590548"/>
          </a:xfrm>
          <a:prstGeom prst="rect">
            <a:avLst/>
          </a:prstGeom>
        </p:spPr>
        <p:txBody>
          <a:bodyPr lIns="0" anchor="t">
            <a:noAutofit/>
          </a:bodyPr>
          <a:lstStyle>
            <a:lvl1pPr>
              <a:defRPr sz="4400">
                <a:solidFill>
                  <a:schemeClr val="bg1"/>
                </a:solidFill>
                <a:latin typeface="+mj-lt"/>
              </a:defRPr>
            </a:lvl1pPr>
          </a:lstStyle>
          <a:p>
            <a:r>
              <a:rPr lang="en-GB" noProof="0"/>
              <a:t>Title</a:t>
            </a:r>
          </a:p>
        </p:txBody>
      </p:sp>
    </p:spTree>
    <p:extLst>
      <p:ext uri="{BB962C8B-B14F-4D97-AF65-F5344CB8AC3E}">
        <p14:creationId xmlns:p14="http://schemas.microsoft.com/office/powerpoint/2010/main" val="1432151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_Background_White">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1">
              <a:alpha val="80000"/>
            </a:schemeClr>
          </a:solidFill>
          <a:ln>
            <a:noFill/>
          </a:ln>
        </p:spPr>
        <p:txBody>
          <a:bodyPr vert="horz" wrap="square" lIns="91440" tIns="45720" rIns="91440" bIns="45720" numCol="1" rtlCol="0" anchor="t" anchorCtr="0" compatLnSpc="1">
            <a:prstTxWarp prst="textNoShape">
              <a:avLst/>
            </a:prstTxWarp>
          </a:bodyPr>
          <a:lstStyle/>
          <a:p>
            <a:pPr algn="ctr"/>
            <a:endParaRPr lang="en-GB" sz="1800" noProof="0">
              <a:latin typeface="Pluto Sans DPD PPT Light" panose="02000000000000000000" pitchFamily="2" charset="0"/>
            </a:endParaRPr>
          </a:p>
        </p:txBody>
      </p:sp>
      <p:sp>
        <p:nvSpPr>
          <p:cNvPr id="6"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8" name="Text Placeholder 10">
            <a:extLst>
              <a:ext uri="{FF2B5EF4-FFF2-40B4-BE49-F238E27FC236}">
                <a16:creationId xmlns:a16="http://schemas.microsoft.com/office/drawing/2014/main" id="{9185902D-7763-4986-8798-C71241315697}"/>
              </a:ext>
            </a:extLst>
          </p:cNvPr>
          <p:cNvSpPr>
            <a:spLocks noGrp="1"/>
          </p:cNvSpPr>
          <p:nvPr>
            <p:ph type="body" sz="quarter" idx="13" hasCustomPrompt="1"/>
          </p:nvPr>
        </p:nvSpPr>
        <p:spPr>
          <a:xfrm>
            <a:off x="1276239" y="3575888"/>
            <a:ext cx="9636256" cy="641351"/>
          </a:xfrm>
          <a:prstGeom prst="rect">
            <a:avLst/>
          </a:prstGeom>
        </p:spPr>
        <p:txBody>
          <a:bodyPr>
            <a:noAutofit/>
          </a:bodyPr>
          <a:lstStyle>
            <a:lvl1pPr marL="0" indent="0">
              <a:buNone/>
              <a:defRPr sz="2000">
                <a:solidFill>
                  <a:schemeClr val="tx1"/>
                </a:solidFill>
                <a:latin typeface="+mn-lt"/>
              </a:defRPr>
            </a:lvl1pPr>
            <a:lvl2pPr>
              <a:defRPr sz="1600"/>
            </a:lvl2pPr>
            <a:lvl3pPr>
              <a:defRPr sz="1400"/>
            </a:lvl3pPr>
            <a:lvl4pPr>
              <a:defRPr sz="1200"/>
            </a:lvl4pPr>
            <a:lvl5pPr>
              <a:defRPr sz="1200"/>
            </a:lvl5pPr>
          </a:lstStyle>
          <a:p>
            <a:pPr lvl="0"/>
            <a:r>
              <a:rPr lang="en-GB" noProof="0"/>
              <a:t>Subtitle</a:t>
            </a:r>
          </a:p>
        </p:txBody>
      </p:sp>
      <p:sp>
        <p:nvSpPr>
          <p:cNvPr id="10" name="Title 1">
            <a:extLst>
              <a:ext uri="{FF2B5EF4-FFF2-40B4-BE49-F238E27FC236}">
                <a16:creationId xmlns:a16="http://schemas.microsoft.com/office/drawing/2014/main" id="{93C91F4A-26DD-4B9F-BD2F-0BE9A7783BC0}"/>
              </a:ext>
            </a:extLst>
          </p:cNvPr>
          <p:cNvSpPr>
            <a:spLocks noGrp="1"/>
          </p:cNvSpPr>
          <p:nvPr>
            <p:ph type="title" hasCustomPrompt="1"/>
          </p:nvPr>
        </p:nvSpPr>
        <p:spPr>
          <a:xfrm>
            <a:off x="1276240" y="2306233"/>
            <a:ext cx="9639523" cy="1269663"/>
          </a:xfrm>
          <a:prstGeom prst="rect">
            <a:avLst/>
          </a:prstGeom>
        </p:spPr>
        <p:txBody>
          <a:bodyPr anchor="b">
            <a:noAutofit/>
          </a:bodyPr>
          <a:lstStyle>
            <a:lvl1pPr>
              <a:defRPr sz="4400">
                <a:solidFill>
                  <a:schemeClr val="tx1"/>
                </a:solidFill>
                <a:latin typeface="+mj-lt"/>
              </a:defRPr>
            </a:lvl1pPr>
          </a:lstStyle>
          <a:p>
            <a:r>
              <a:rPr lang="en-GB" noProof="0"/>
              <a:t>Title</a:t>
            </a:r>
          </a:p>
        </p:txBody>
      </p:sp>
    </p:spTree>
    <p:extLst>
      <p:ext uri="{BB962C8B-B14F-4D97-AF65-F5344CB8AC3E}">
        <p14:creationId xmlns:p14="http://schemas.microsoft.com/office/powerpoint/2010/main" val="1098773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_Chart_white">
    <p:bg>
      <p:bgPr>
        <a:solidFill>
          <a:schemeClr val="bg1"/>
        </a:solidFill>
        <a:effectLst/>
      </p:bgPr>
    </p:bg>
    <p:spTree>
      <p:nvGrpSpPr>
        <p:cNvPr id="1" name=""/>
        <p:cNvGrpSpPr/>
        <p:nvPr/>
      </p:nvGrpSpPr>
      <p:grpSpPr>
        <a:xfrm>
          <a:off x="0" y="0"/>
          <a:ext cx="0" cy="0"/>
          <a:chOff x="0" y="0"/>
          <a:chExt cx="0" cy="0"/>
        </a:xfrm>
      </p:grpSpPr>
      <p:sp>
        <p:nvSpPr>
          <p:cNvPr id="18"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pic>
        <p:nvPicPr>
          <p:cNvPr id="13" name="Graphic 12">
            <a:extLst>
              <a:ext uri="{FF2B5EF4-FFF2-40B4-BE49-F238E27FC236}">
                <a16:creationId xmlns:a16="http://schemas.microsoft.com/office/drawing/2014/main" id="{7E0822E8-832E-4B81-A86E-6D9B83A9311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2718" y="2489199"/>
            <a:ext cx="2526563" cy="1494000"/>
          </a:xfrm>
          <a:prstGeom prst="rect">
            <a:avLst/>
          </a:prstGeom>
        </p:spPr>
      </p:pic>
    </p:spTree>
    <p:extLst>
      <p:ext uri="{BB962C8B-B14F-4D97-AF65-F5344CB8AC3E}">
        <p14:creationId xmlns:p14="http://schemas.microsoft.com/office/powerpoint/2010/main" val="4029642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_Chart_red">
    <p:bg>
      <p:bgPr>
        <a:solidFill>
          <a:schemeClr val="accent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chemeClr val="bg1"/>
                </a:solidFill>
              </a:defRPr>
            </a:lvl1pPr>
          </a:lstStyle>
          <a:p>
            <a:fld id="{F18D249E-531C-448D-97B7-84919B9EBFFF}" type="slidenum">
              <a:rPr lang="en-GB" noProof="0" smtClean="0"/>
              <a:pPr/>
              <a:t>‹#›</a:t>
            </a:fld>
            <a:endParaRPr lang="en-GB" noProof="0"/>
          </a:p>
        </p:txBody>
      </p:sp>
      <p:pic>
        <p:nvPicPr>
          <p:cNvPr id="7" name="Graphic 6">
            <a:extLst>
              <a:ext uri="{FF2B5EF4-FFF2-40B4-BE49-F238E27FC236}">
                <a16:creationId xmlns:a16="http://schemas.microsoft.com/office/drawing/2014/main" id="{52D0FFCA-208F-4D27-B513-BAD4F9D0F4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2717" y="2491500"/>
            <a:ext cx="2526563" cy="1494000"/>
          </a:xfrm>
          <a:prstGeom prst="rect">
            <a:avLst/>
          </a:prstGeom>
        </p:spPr>
      </p:pic>
    </p:spTree>
    <p:extLst>
      <p:ext uri="{BB962C8B-B14F-4D97-AF65-F5344CB8AC3E}">
        <p14:creationId xmlns:p14="http://schemas.microsoft.com/office/powerpoint/2010/main" val="927254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ntset_Regu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67BF-ECB9-477F-A4B2-EA3F949864B0}"/>
              </a:ext>
            </a:extLst>
          </p:cNvPr>
          <p:cNvSpPr>
            <a:spLocks noGrp="1"/>
          </p:cNvSpPr>
          <p:nvPr>
            <p:ph type="title" hasCustomPrompt="1"/>
          </p:nvPr>
        </p:nvSpPr>
        <p:spPr/>
        <p:txBody>
          <a:bodyPr/>
          <a:lstStyle>
            <a:lvl1pPr>
              <a:defRPr/>
            </a:lvl1pPr>
          </a:lstStyle>
          <a:p>
            <a:r>
              <a:rPr lang="en-GB" noProof="0"/>
              <a:t>Character set (Pluto Sans DPD Regular)</a:t>
            </a:r>
          </a:p>
        </p:txBody>
      </p:sp>
      <p:sp>
        <p:nvSpPr>
          <p:cNvPr id="3" name="Slide Number Placeholder 2">
            <a:extLst>
              <a:ext uri="{FF2B5EF4-FFF2-40B4-BE49-F238E27FC236}">
                <a16:creationId xmlns:a16="http://schemas.microsoft.com/office/drawing/2014/main" id="{019EADC5-5450-4179-8E1A-B85465EA684B}"/>
              </a:ext>
            </a:extLst>
          </p:cNvPr>
          <p:cNvSpPr>
            <a:spLocks noGrp="1"/>
          </p:cNvSpPr>
          <p:nvPr>
            <p:ph type="sldNum" sz="quarter" idx="10"/>
          </p:nvPr>
        </p:nvSpPr>
        <p:spPr/>
        <p:txBody>
          <a:bodyPr/>
          <a:lstStyle/>
          <a:p>
            <a:fld id="{F18D249E-531C-448D-97B7-84919B9EBFFF}" type="slidenum">
              <a:rPr lang="en-GB" noProof="0" smtClean="0"/>
              <a:pPr/>
              <a:t>‹#›</a:t>
            </a:fld>
            <a:endParaRPr lang="en-GB" noProof="0"/>
          </a:p>
        </p:txBody>
      </p:sp>
      <p:sp>
        <p:nvSpPr>
          <p:cNvPr id="4" name="TextBox 3">
            <a:extLst>
              <a:ext uri="{FF2B5EF4-FFF2-40B4-BE49-F238E27FC236}">
                <a16:creationId xmlns:a16="http://schemas.microsoft.com/office/drawing/2014/main" id="{058ACFD7-268C-439C-A289-AF8217BAEF98}"/>
              </a:ext>
            </a:extLst>
          </p:cNvPr>
          <p:cNvSpPr txBox="1"/>
          <p:nvPr userDrawn="1"/>
        </p:nvSpPr>
        <p:spPr>
          <a:xfrm>
            <a:off x="477838" y="1808163"/>
            <a:ext cx="1123632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noProof="0">
                <a:solidFill>
                  <a:schemeClr val="tx1"/>
                </a:solidFill>
                <a:effectLst/>
                <a:latin typeface="Pluto Sans DPD PPT" panose="02000000000000000000" pitchFamily="2" charset="0"/>
                <a:ea typeface="+mn-ea"/>
                <a:cs typeface="+mn-cs"/>
              </a:rPr>
              <a:t>!"#$%&amp;'()*+,-./0123456789:;&lt;=&gt;?@ABCDEFGHIJKLMNOPQRSTUVWXYZ[\]^_`abcdefghijklmnopqrstuvwxyz{|}~ ¡¢£¤¥¦§¨©ª«¬­®¯°±²³´µ¶·¸¹º»¼½¾¿ÀÁÂÃÄÅÆÇÈÉÊËÌÍÎÏÐÑÒÓÔÕÖ×ØÙÚÛÜÝÞßàáâãäåæçèéêëìíîïðñòóôõö÷øùúûüýþÿĀāĂăĄąĆćĈĉĊċČčĎďĐđĒēĔĕĖėĘęĚěĜĝĞğĠġĢģĤĥĦħĨĩĪīĬĭĮįİıĲĳĴĵĶķĸĹĺĻļĽľĿŀŁłŃńŅņŇňŉŊŋŌōŎŏŐőŒœŔŕŖŗŘřŚśŜŝŞşŠšŢţŤťŦŧŨũŪūŬŭŮůŰűŲųŴŵŶŷŸŹźŻżŽžƒǺǻǼǽǾǿȘșȚțȷˆˇ˘˙˚˛˜˝ΔΩμπЀЁЂЃЄЅІЇЈЉЊЋЌЍЎЏАБВГДЕЖЗИЙКЛМНОПРСТУФХЦЧШЩЪЫЬЭЮЯабвгдежзийклмнопрстуфхцчшщъыьэюяѐёђѓєѕіїјљњћќѝўџѢѣѲѳѴѵҐґẀẁẂẃẄẅỲỳ–—‘’‚“”„†‡•…‰‹›⁄⁰⁴⁵⁶⁷⁸⁹₀₁₂₃₄₅₆₇₈₉€ℓ℗™Ω℮⅓⅔⅛⅜⅝⅞←↑→↓↖↗↘↙∂∆∏∑−∕∙√∞∫≈≠≤≥◊ﬁﬂ</a:t>
            </a:r>
          </a:p>
          <a:p>
            <a:endParaRPr lang="en-GB" noProof="0">
              <a:latin typeface="Pluto Sans DPD PPT" panose="02000000000000000000" pitchFamily="2" charset="0"/>
            </a:endParaRPr>
          </a:p>
        </p:txBody>
      </p:sp>
    </p:spTree>
    <p:extLst>
      <p:ext uri="{BB962C8B-B14F-4D97-AF65-F5344CB8AC3E}">
        <p14:creationId xmlns:p14="http://schemas.microsoft.com/office/powerpoint/2010/main" val="52459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ntse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67BF-ECB9-477F-A4B2-EA3F949864B0}"/>
              </a:ext>
            </a:extLst>
          </p:cNvPr>
          <p:cNvSpPr>
            <a:spLocks noGrp="1"/>
          </p:cNvSpPr>
          <p:nvPr>
            <p:ph type="title" hasCustomPrompt="1"/>
          </p:nvPr>
        </p:nvSpPr>
        <p:spPr/>
        <p:txBody>
          <a:bodyPr/>
          <a:lstStyle>
            <a:lvl1pPr>
              <a:defRPr/>
            </a:lvl1pPr>
          </a:lstStyle>
          <a:p>
            <a:r>
              <a:rPr lang="en-GB" noProof="0"/>
              <a:t>Character set (Pluto Sans DPD Light)</a:t>
            </a:r>
          </a:p>
        </p:txBody>
      </p:sp>
      <p:sp>
        <p:nvSpPr>
          <p:cNvPr id="3" name="Slide Number Placeholder 2">
            <a:extLst>
              <a:ext uri="{FF2B5EF4-FFF2-40B4-BE49-F238E27FC236}">
                <a16:creationId xmlns:a16="http://schemas.microsoft.com/office/drawing/2014/main" id="{019EADC5-5450-4179-8E1A-B85465EA684B}"/>
              </a:ext>
            </a:extLst>
          </p:cNvPr>
          <p:cNvSpPr>
            <a:spLocks noGrp="1"/>
          </p:cNvSpPr>
          <p:nvPr>
            <p:ph type="sldNum" sz="quarter" idx="10"/>
          </p:nvPr>
        </p:nvSpPr>
        <p:spPr/>
        <p:txBody>
          <a:bodyPr/>
          <a:lstStyle/>
          <a:p>
            <a:fld id="{F18D249E-531C-448D-97B7-84919B9EBFFF}" type="slidenum">
              <a:rPr lang="en-GB" noProof="0" smtClean="0"/>
              <a:pPr/>
              <a:t>‹#›</a:t>
            </a:fld>
            <a:endParaRPr lang="en-GB" noProof="0"/>
          </a:p>
        </p:txBody>
      </p:sp>
      <p:sp>
        <p:nvSpPr>
          <p:cNvPr id="4" name="TextBox 3">
            <a:extLst>
              <a:ext uri="{FF2B5EF4-FFF2-40B4-BE49-F238E27FC236}">
                <a16:creationId xmlns:a16="http://schemas.microsoft.com/office/drawing/2014/main" id="{C80CDDAF-64F6-404F-9434-6B1D8B79FD54}"/>
              </a:ext>
            </a:extLst>
          </p:cNvPr>
          <p:cNvSpPr txBox="1"/>
          <p:nvPr userDrawn="1"/>
        </p:nvSpPr>
        <p:spPr>
          <a:xfrm>
            <a:off x="477838" y="1808163"/>
            <a:ext cx="1123632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noProof="0">
                <a:solidFill>
                  <a:schemeClr val="tx1"/>
                </a:solidFill>
                <a:effectLst/>
                <a:latin typeface="+mn-lt"/>
                <a:ea typeface="+mn-ea"/>
                <a:cs typeface="+mn-cs"/>
              </a:rPr>
              <a:t>!"#$%&amp;'()*+,-./0123456789:;&lt;=&gt;?@ABCDEFGHIJKLMNOPQRSTUVWXYZ[\]^_`abcdefghijklmnopqrstuvwxyz{|}~ ¡¢£¤¥¦§¨©ª«¬­®¯°±²³´µ¶·¸¹º»¼½¾¿ÀÁÂÃÄÅÆÇÈÉÊËÌÍÎÏÐÑÒÓÔÕÖ×ØÙÚÛÜÝÞßàáâãäåæçèéêëìíîïðñòóôõö÷øùúûüýþÿĀāĂăĄąĆćĈĉĊċČčĎďĐđĒēĔĕĖėĘęĚěĜĝĞğĠġĢģĤĥĦħĨĩĪīĬĭĮįİıĲĳĴĵĶķĸĹĺĻļĽľĿŀŁłŃńŅņŇňŉŊŋŌōŎŏŐőŒœŔŕŖŗŘřŚśŜŝŞşŠšŢţŤťŦŧŨũŪūŬŭŮůŰűŲųŴŵŶŷŸŹźŻżŽžƒǺǻǼǽǾǿȘșȚțȷˆˇ˘˙˚˛˜˝ΔΩμπЀЁЂЃЄЅІЇЈЉЊЋЌЍЎЏАБВГДЕЖЗИЙКЛМНОПРСТУФХЦЧШЩЪЫЬЭЮЯабвгдежзийклмнопрстуфхцчшщъыьэюяѐёђѓєѕіїјљњћќѝўџѢѣѲѳѴѵҐґẀẁẂẃẄẅỲỳ–—‘’‚“”„†‡•…‰‹›⁄⁰⁴⁵⁶⁷⁸⁹₀₁₂₃₄₅₆₇₈₉€ℓ℗™Ω℮⅓⅔⅛⅜⅝⅞←↑→↓↖↗↘↙∂∆∏∑−∕∙√∞∫≈≠≤≥◊ﬁﬂ</a:t>
            </a:r>
          </a:p>
          <a:p>
            <a:endParaRPr lang="en-GB" noProof="0">
              <a:latin typeface="+mn-lt"/>
            </a:endParaRPr>
          </a:p>
        </p:txBody>
      </p:sp>
    </p:spTree>
    <p:extLst>
      <p:ext uri="{BB962C8B-B14F-4D97-AF65-F5344CB8AC3E}">
        <p14:creationId xmlns:p14="http://schemas.microsoft.com/office/powerpoint/2010/main" val="3630840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ntset_Extra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67BF-ECB9-477F-A4B2-EA3F949864B0}"/>
              </a:ext>
            </a:extLst>
          </p:cNvPr>
          <p:cNvSpPr>
            <a:spLocks noGrp="1"/>
          </p:cNvSpPr>
          <p:nvPr>
            <p:ph type="title" hasCustomPrompt="1"/>
          </p:nvPr>
        </p:nvSpPr>
        <p:spPr/>
        <p:txBody>
          <a:bodyPr/>
          <a:lstStyle>
            <a:lvl1pPr>
              <a:defRPr/>
            </a:lvl1pPr>
          </a:lstStyle>
          <a:p>
            <a:r>
              <a:rPr lang="en-GB" noProof="0"/>
              <a:t>Character set (Pluto Sans DPD Extralight)</a:t>
            </a:r>
          </a:p>
        </p:txBody>
      </p:sp>
      <p:sp>
        <p:nvSpPr>
          <p:cNvPr id="3" name="Slide Number Placeholder 2">
            <a:extLst>
              <a:ext uri="{FF2B5EF4-FFF2-40B4-BE49-F238E27FC236}">
                <a16:creationId xmlns:a16="http://schemas.microsoft.com/office/drawing/2014/main" id="{019EADC5-5450-4179-8E1A-B85465EA684B}"/>
              </a:ext>
            </a:extLst>
          </p:cNvPr>
          <p:cNvSpPr>
            <a:spLocks noGrp="1"/>
          </p:cNvSpPr>
          <p:nvPr>
            <p:ph type="sldNum" sz="quarter" idx="10"/>
          </p:nvPr>
        </p:nvSpPr>
        <p:spPr/>
        <p:txBody>
          <a:bodyPr/>
          <a:lstStyle/>
          <a:p>
            <a:fld id="{F18D249E-531C-448D-97B7-84919B9EBFFF}" type="slidenum">
              <a:rPr lang="en-GB" noProof="0" smtClean="0"/>
              <a:pPr/>
              <a:t>‹#›</a:t>
            </a:fld>
            <a:endParaRPr lang="en-GB" noProof="0"/>
          </a:p>
        </p:txBody>
      </p:sp>
      <p:sp>
        <p:nvSpPr>
          <p:cNvPr id="4" name="TextBox 3">
            <a:extLst>
              <a:ext uri="{FF2B5EF4-FFF2-40B4-BE49-F238E27FC236}">
                <a16:creationId xmlns:a16="http://schemas.microsoft.com/office/drawing/2014/main" id="{C5F2CB06-66FF-435C-9636-54ECB2D9B436}"/>
              </a:ext>
            </a:extLst>
          </p:cNvPr>
          <p:cNvSpPr txBox="1"/>
          <p:nvPr userDrawn="1"/>
        </p:nvSpPr>
        <p:spPr>
          <a:xfrm>
            <a:off x="477838" y="1808163"/>
            <a:ext cx="1123632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noProof="0">
                <a:solidFill>
                  <a:schemeClr val="tx1"/>
                </a:solidFill>
                <a:effectLst/>
                <a:latin typeface="+mj-lt"/>
                <a:ea typeface="+mn-ea"/>
                <a:cs typeface="+mn-cs"/>
              </a:rPr>
              <a:t>!"#$%&amp;'()*+,-./0123456789:;&lt;=&gt;?@ABCDEFGHIJKLMNOPQRSTUVWXYZ[\]^_`abcdefghijklmnopqrstuvwxyz{|}~ ¡¢£¤¥¦§¨©ª«¬­®¯°±²³´µ¶·¸¹º»¼½¾¿ÀÁÂÃÄÅÆÇÈÉÊËÌÍÎÏÐÑÒÓÔÕÖ×ØÙÚÛÜÝÞßàáâãäåæçèéêëìíîïðñòóôõö÷øùúûüýþÿĀāĂăĄąĆćĈĉĊċČčĎďĐđĒēĔĕĖėĘęĚěĜĝĞğĠġĢģĤĥĦħĨĩĪīĬĭĮįİıĲĳĴĵĶķĸĹĺĻļĽľĿŀŁłŃńŅņŇňŉŊŋŌōŎŏŐőŒœŔŕŖŗŘřŚśŜŝŞşŠšŢţŤťŦŧŨũŪūŬŭŮůŰűŲųŴŵŶŷŸŹźŻżŽžƒǺǻǼǽǾǿȘșȚțȷˆˇ˘˙˚˛˜˝ΔΩμπЀЁЂЃЄЅІЇЈЉЊЋЌЍЎЏАБВГДЕЖЗИЙКЛМНОПРСТУФХЦЧШЩЪЫЬЭЮЯабвгдежзийклмнопрстуфхцчшщъыьэюяѐёђѓєѕіїјљњћќѝўџѢѣѲѳѴѵҐґẀẁẂẃẄẅỲỳ–—‘’‚“”„†‡•…‰‹›⁄⁰⁴⁵⁶⁷⁸⁹₀₁₂₃₄₅₆₇₈₉€ℓ℗™Ω℮⅓⅔⅛⅜⅝⅞←↑→↓↖↗↘↙∂∆∏∑−∕∙√∞∫≈≠≤≥◊ﬁﬂ</a:t>
            </a:r>
          </a:p>
          <a:p>
            <a:endParaRPr lang="en-GB" noProof="0">
              <a:latin typeface="+mj-lt"/>
            </a:endParaRPr>
          </a:p>
        </p:txBody>
      </p:sp>
    </p:spTree>
    <p:extLst>
      <p:ext uri="{BB962C8B-B14F-4D97-AF65-F5344CB8AC3E}">
        <p14:creationId xmlns:p14="http://schemas.microsoft.com/office/powerpoint/2010/main" val="3891785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ntset_Th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67BF-ECB9-477F-A4B2-EA3F949864B0}"/>
              </a:ext>
            </a:extLst>
          </p:cNvPr>
          <p:cNvSpPr>
            <a:spLocks noGrp="1"/>
          </p:cNvSpPr>
          <p:nvPr>
            <p:ph type="title" hasCustomPrompt="1"/>
          </p:nvPr>
        </p:nvSpPr>
        <p:spPr/>
        <p:txBody>
          <a:bodyPr/>
          <a:lstStyle>
            <a:lvl1pPr>
              <a:defRPr/>
            </a:lvl1pPr>
          </a:lstStyle>
          <a:p>
            <a:r>
              <a:rPr lang="en-GB" noProof="0"/>
              <a:t>Character set (Pluto Sans DPD Thin)</a:t>
            </a:r>
          </a:p>
        </p:txBody>
      </p:sp>
      <p:sp>
        <p:nvSpPr>
          <p:cNvPr id="3" name="Slide Number Placeholder 2">
            <a:extLst>
              <a:ext uri="{FF2B5EF4-FFF2-40B4-BE49-F238E27FC236}">
                <a16:creationId xmlns:a16="http://schemas.microsoft.com/office/drawing/2014/main" id="{019EADC5-5450-4179-8E1A-B85465EA684B}"/>
              </a:ext>
            </a:extLst>
          </p:cNvPr>
          <p:cNvSpPr>
            <a:spLocks noGrp="1"/>
          </p:cNvSpPr>
          <p:nvPr>
            <p:ph type="sldNum" sz="quarter" idx="10"/>
          </p:nvPr>
        </p:nvSpPr>
        <p:spPr/>
        <p:txBody>
          <a:bodyPr/>
          <a:lstStyle/>
          <a:p>
            <a:fld id="{F18D249E-531C-448D-97B7-84919B9EBFFF}" type="slidenum">
              <a:rPr lang="en-GB" noProof="0" smtClean="0"/>
              <a:pPr/>
              <a:t>‹#›</a:t>
            </a:fld>
            <a:endParaRPr lang="en-GB" noProof="0"/>
          </a:p>
        </p:txBody>
      </p:sp>
      <p:sp>
        <p:nvSpPr>
          <p:cNvPr id="4" name="TextBox 3">
            <a:extLst>
              <a:ext uri="{FF2B5EF4-FFF2-40B4-BE49-F238E27FC236}">
                <a16:creationId xmlns:a16="http://schemas.microsoft.com/office/drawing/2014/main" id="{420B5E57-EE2A-48ED-A05C-39BA887338CB}"/>
              </a:ext>
            </a:extLst>
          </p:cNvPr>
          <p:cNvSpPr txBox="1"/>
          <p:nvPr userDrawn="1"/>
        </p:nvSpPr>
        <p:spPr>
          <a:xfrm>
            <a:off x="477838" y="1808163"/>
            <a:ext cx="1123632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noProof="0">
                <a:solidFill>
                  <a:schemeClr val="tx1"/>
                </a:solidFill>
                <a:effectLst/>
                <a:latin typeface="Pluto Sans DPD PPT Thin" panose="02000000000000000000" pitchFamily="2" charset="0"/>
                <a:ea typeface="+mn-ea"/>
                <a:cs typeface="+mn-cs"/>
              </a:rPr>
              <a:t>!"#$%&amp;'()*+,-./0123456789:;&lt;=&gt;?@ABCDEFGHIJKLMNOPQRSTUVWXYZ[\]^_`abcdefghijklmnopqrstuvwxyz{|}~ ¡¢£¤¥¦§¨©ª«¬­®¯°±²³´µ¶·¸¹º»¼½¾¿ÀÁÂÃÄÅÆÇÈÉÊËÌÍÎÏÐÑÒÓÔÕÖ×ØÙÚÛÜÝÞßàáâãäåæçèéêëìíîïðñòóôõö÷øùúûüýþÿĀāĂăĄąĆćĈĉĊċČčĎďĐđĒēĔĕĖėĘęĚěĜĝĞğĠġĢģĤĥĦħĨĩĪīĬĭĮįİıĲĳĴĵĶķĸĹĺĻļĽľĿŀŁłŃńŅņŇňŉŊŋŌōŎŏŐőŒœŔŕŖŗŘřŚśŜŝŞşŠšŢţŤťŦŧŨũŪūŬŭŮůŰűŲųŴŵŶŷŸŹźŻżŽžƒǺǻǼǽǾǿȘșȚțȷˆˇ˘˙˚˛˜˝ΔΩμπЀЁЂЃЄЅІЇЈЉЊЋЌЍЎЏАБВГДЕЖЗИЙКЛМНОПРСТУФХЦЧШЩЪЫЬЭЮЯабвгдежзийклмнопрстуфхцчшщъыьэюяѐёђѓєѕіїјљњћќѝўџѢѣѲѳѴѵҐґẀẁẂẃẄẅỲỳ–—‘’‚“”„†‡•…‰‹›⁄⁰⁴⁵⁶⁷⁸⁹₀₁₂₃₄₅₆₇₈₉€ℓ℗™Ω℮⅓⅔⅛⅜⅝⅞←↑→↓↖↗↘↙∂∆∏∑−∕∙√∞∫≈≠≤≥◊ﬁﬂ</a:t>
            </a:r>
          </a:p>
          <a:p>
            <a:endParaRPr lang="en-GB" noProof="0">
              <a:latin typeface="Pluto Sans DPD PPT Thin" panose="02000000000000000000" pitchFamily="2" charset="0"/>
            </a:endParaRPr>
          </a:p>
        </p:txBody>
      </p:sp>
    </p:spTree>
    <p:extLst>
      <p:ext uri="{BB962C8B-B14F-4D97-AF65-F5344CB8AC3E}">
        <p14:creationId xmlns:p14="http://schemas.microsoft.com/office/powerpoint/2010/main" val="293348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and_Content_Slide_blac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9"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solidFill>
                  <a:schemeClr val="bg1"/>
                </a:solidFill>
                <a:latin typeface="+mn-lt"/>
              </a:defRPr>
            </a:lvl1pPr>
          </a:lstStyle>
          <a:p>
            <a:pPr lvl="0"/>
            <a:r>
              <a:rPr lang="en-GB" noProof="0"/>
              <a:t>Subtitle (20pt)</a:t>
            </a:r>
          </a:p>
        </p:txBody>
      </p:sp>
      <p:sp>
        <p:nvSpPr>
          <p:cNvPr id="7" name="Text Placeholder 3">
            <a:extLst>
              <a:ext uri="{FF2B5EF4-FFF2-40B4-BE49-F238E27FC236}">
                <a16:creationId xmlns:a16="http://schemas.microsoft.com/office/drawing/2014/main" id="{238DDB8F-3BCA-410F-A820-C7716F7E74AD}"/>
              </a:ext>
            </a:extLst>
          </p:cNvPr>
          <p:cNvSpPr>
            <a:spLocks noGrp="1"/>
          </p:cNvSpPr>
          <p:nvPr>
            <p:ph type="body" sz="quarter" idx="15"/>
          </p:nvPr>
        </p:nvSpPr>
        <p:spPr>
          <a:xfrm>
            <a:off x="477837" y="1808164"/>
            <a:ext cx="11236325" cy="4537074"/>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Title 1">
            <a:extLst>
              <a:ext uri="{FF2B5EF4-FFF2-40B4-BE49-F238E27FC236}">
                <a16:creationId xmlns:a16="http://schemas.microsoft.com/office/drawing/2014/main" id="{1DB33884-A1E1-4ACF-8E50-FFC46C83E286}"/>
              </a:ext>
            </a:extLst>
          </p:cNvPr>
          <p:cNvSpPr>
            <a:spLocks noGrp="1"/>
          </p:cNvSpPr>
          <p:nvPr>
            <p:ph type="title" hasCustomPrompt="1"/>
          </p:nvPr>
        </p:nvSpPr>
        <p:spPr>
          <a:xfrm>
            <a:off x="477838" y="368300"/>
            <a:ext cx="11236326" cy="403006"/>
          </a:xfrm>
        </p:spPr>
        <p:txBody>
          <a:bodyPr/>
          <a:lstStyle>
            <a:lvl1pPr>
              <a:defRPr/>
            </a:lvl1pPr>
          </a:lstStyle>
          <a:p>
            <a:r>
              <a:rPr lang="en-GB" noProof="0"/>
              <a:t>Title and Content dark</a:t>
            </a:r>
          </a:p>
        </p:txBody>
      </p:sp>
    </p:spTree>
    <p:extLst>
      <p:ext uri="{BB962C8B-B14F-4D97-AF65-F5344CB8AC3E}">
        <p14:creationId xmlns:p14="http://schemas.microsoft.com/office/powerpoint/2010/main" val="25760924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Title Slide 1">
    <p:bg>
      <p:bgPr>
        <a:solidFill>
          <a:schemeClr val="bg1"/>
        </a:solidFill>
        <a:effectLst/>
      </p:bgPr>
    </p:bg>
    <p:spTree>
      <p:nvGrpSpPr>
        <p:cNvPr id="1" name=""/>
        <p:cNvGrpSpPr/>
        <p:nvPr/>
      </p:nvGrpSpPr>
      <p:grpSpPr>
        <a:xfrm>
          <a:off x="0" y="0"/>
          <a:ext cx="0" cy="0"/>
          <a:chOff x="0" y="0"/>
          <a:chExt cx="0" cy="0"/>
        </a:xfrm>
      </p:grpSpPr>
      <p:pic>
        <p:nvPicPr>
          <p:cNvPr id="84" name="Picture 1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166092" y="1"/>
            <a:ext cx="4032225" cy="517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23696" y="2238152"/>
            <a:ext cx="6907200" cy="451411"/>
          </a:xfrm>
        </p:spPr>
        <p:txBody>
          <a:bodyPr>
            <a:noAutofit/>
          </a:bodyPr>
          <a:lstStyle>
            <a:lvl1pPr>
              <a:spcBef>
                <a:spcPts val="0"/>
              </a:spcBef>
              <a:spcAft>
                <a:spcPts val="0"/>
              </a:spcAft>
              <a:defRPr sz="4000">
                <a:solidFill>
                  <a:schemeClr val="accent3"/>
                </a:solidFill>
              </a:defRPr>
            </a:lvl1pPr>
          </a:lstStyle>
          <a:p>
            <a:r>
              <a:rPr lang="en-US" dirty="0"/>
              <a:t>Title</a:t>
            </a:r>
            <a:br>
              <a:rPr lang="en-US" dirty="0"/>
            </a:br>
            <a:endParaRPr lang="en-GB" dirty="0"/>
          </a:p>
        </p:txBody>
      </p:sp>
      <p:sp>
        <p:nvSpPr>
          <p:cNvPr id="3" name="Subtitle 2"/>
          <p:cNvSpPr>
            <a:spLocks noGrp="1"/>
          </p:cNvSpPr>
          <p:nvPr>
            <p:ph type="subTitle" idx="1"/>
          </p:nvPr>
        </p:nvSpPr>
        <p:spPr>
          <a:xfrm>
            <a:off x="321529" y="4337368"/>
            <a:ext cx="6906356" cy="1869059"/>
          </a:xfrm>
        </p:spPr>
        <p:txBody>
          <a:bodyPr>
            <a:noAutofit/>
          </a:bodyPr>
          <a:lstStyle>
            <a:lvl1pPr marL="0" indent="0" algn="l">
              <a:spcBef>
                <a:spcPts val="0"/>
              </a:spcBef>
              <a:spcAft>
                <a:spcPts val="0"/>
              </a:spcAft>
              <a:buNone/>
              <a:defRPr>
                <a:solidFill>
                  <a:srgbClr val="808285"/>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9" name="Text Placeholder 8"/>
          <p:cNvSpPr>
            <a:spLocks noGrp="1"/>
          </p:cNvSpPr>
          <p:nvPr>
            <p:ph type="body" sz="quarter" idx="13" hasCustomPrompt="1"/>
          </p:nvPr>
        </p:nvSpPr>
        <p:spPr>
          <a:xfrm>
            <a:off x="321529" y="2729755"/>
            <a:ext cx="6907465" cy="1423228"/>
          </a:xfrm>
        </p:spPr>
        <p:txBody>
          <a:bodyPr>
            <a:noAutofit/>
          </a:bodyPr>
          <a:lstStyle>
            <a:lvl1pPr>
              <a:spcBef>
                <a:spcPts val="0"/>
              </a:spcBef>
              <a:spcAft>
                <a:spcPts val="0"/>
              </a:spcAft>
              <a:defRPr sz="4000">
                <a:solidFill>
                  <a:schemeClr val="accent1"/>
                </a:solidFill>
              </a:defRPr>
            </a:lvl1pPr>
          </a:lstStyle>
          <a:p>
            <a:pPr lvl="0"/>
            <a:r>
              <a:rPr lang="en-US" dirty="0"/>
              <a:t>Subtitle</a:t>
            </a:r>
          </a:p>
        </p:txBody>
      </p:sp>
      <p:sp>
        <p:nvSpPr>
          <p:cNvPr id="8" name="Date Placeholder 3"/>
          <p:cNvSpPr>
            <a:spLocks noGrp="1"/>
          </p:cNvSpPr>
          <p:nvPr>
            <p:ph type="dt" sz="half" idx="2"/>
          </p:nvPr>
        </p:nvSpPr>
        <p:spPr bwMode="white">
          <a:xfrm>
            <a:off x="10562169" y="6463436"/>
            <a:ext cx="889263" cy="172027"/>
          </a:xfrm>
          <a:prstGeom prst="rect">
            <a:avLst/>
          </a:prstGeom>
        </p:spPr>
        <p:txBody>
          <a:bodyPr vert="horz" lIns="54000" tIns="0" rIns="54000" bIns="0" rtlCol="0" anchor="t" anchorCtr="0">
            <a:noAutofit/>
          </a:bodyPr>
          <a:lstStyle>
            <a:lvl1pPr algn="ctr">
              <a:defRPr sz="1067">
                <a:solidFill>
                  <a:schemeClr val="bg1"/>
                </a:solidFill>
              </a:defRPr>
            </a:lvl1pPr>
          </a:lstStyle>
          <a:p>
            <a:fld id="{0904C268-C66D-40EC-B3AE-0C3E1DCDBD7C}" type="datetime1">
              <a:rPr lang="en-GB" smtClean="0"/>
              <a:pPr/>
              <a:t>06/05/2020</a:t>
            </a:fld>
            <a:endParaRPr lang="en-GB" dirty="0"/>
          </a:p>
        </p:txBody>
      </p:sp>
      <p:sp>
        <p:nvSpPr>
          <p:cNvPr id="10" name="Footer Placeholder 4"/>
          <p:cNvSpPr>
            <a:spLocks noGrp="1"/>
          </p:cNvSpPr>
          <p:nvPr>
            <p:ph type="ftr" sz="quarter" idx="3"/>
          </p:nvPr>
        </p:nvSpPr>
        <p:spPr bwMode="white">
          <a:xfrm>
            <a:off x="1724864" y="6463436"/>
            <a:ext cx="8833071" cy="172027"/>
          </a:xfrm>
          <a:prstGeom prst="rect">
            <a:avLst/>
          </a:prstGeom>
        </p:spPr>
        <p:txBody>
          <a:bodyPr vert="horz" lIns="54000" tIns="0" rIns="54000" bIns="0" rtlCol="0" anchor="t" anchorCtr="0">
            <a:noAutofit/>
          </a:bodyPr>
          <a:lstStyle>
            <a:lvl1pPr algn="r">
              <a:defRPr sz="1067">
                <a:solidFill>
                  <a:schemeClr val="bg1"/>
                </a:solidFill>
              </a:defRPr>
            </a:lvl1pPr>
          </a:lstStyle>
          <a:p>
            <a:r>
              <a:rPr lang="en-GB"/>
              <a:t>Note text</a:t>
            </a:r>
            <a:endParaRPr lang="en-GB" dirty="0"/>
          </a:p>
        </p:txBody>
      </p:sp>
      <p:sp>
        <p:nvSpPr>
          <p:cNvPr id="11" name="Slide Number Placeholder 5"/>
          <p:cNvSpPr>
            <a:spLocks noGrp="1"/>
          </p:cNvSpPr>
          <p:nvPr>
            <p:ph type="sldNum" sz="quarter" idx="4"/>
          </p:nvPr>
        </p:nvSpPr>
        <p:spPr bwMode="white">
          <a:xfrm>
            <a:off x="11451432" y="6463436"/>
            <a:ext cx="303433" cy="172027"/>
          </a:xfrm>
          <a:prstGeom prst="rect">
            <a:avLst/>
          </a:prstGeom>
        </p:spPr>
        <p:txBody>
          <a:bodyPr vert="horz" lIns="54000" tIns="0" rIns="0" bIns="0" rtlCol="0" anchor="t" anchorCtr="0">
            <a:noAutofit/>
          </a:bodyPr>
          <a:lstStyle>
            <a:lvl1pPr algn="r">
              <a:defRPr sz="1067">
                <a:solidFill>
                  <a:schemeClr val="bg1"/>
                </a:solidFill>
              </a:defRPr>
            </a:lvl1pPr>
          </a:lstStyle>
          <a:p>
            <a:r>
              <a:rPr lang="en-GB"/>
              <a:t>###</a:t>
            </a:r>
            <a:endParaRPr lang="en-GB" dirty="0"/>
          </a:p>
        </p:txBody>
      </p:sp>
      <p:grpSp>
        <p:nvGrpSpPr>
          <p:cNvPr id="4" name="Group 3"/>
          <p:cNvGrpSpPr/>
          <p:nvPr userDrawn="1"/>
        </p:nvGrpSpPr>
        <p:grpSpPr bwMode="black">
          <a:xfrm>
            <a:off x="317575" y="317941"/>
            <a:ext cx="1983624" cy="852775"/>
            <a:chOff x="238181" y="238455"/>
            <a:chExt cx="1487718" cy="639581"/>
          </a:xfrm>
        </p:grpSpPr>
        <p:sp>
          <p:nvSpPr>
            <p:cNvPr id="82" name="Freeform 8"/>
            <p:cNvSpPr>
              <a:spLocks noEditPoints="1"/>
            </p:cNvSpPr>
            <p:nvPr userDrawn="1"/>
          </p:nvSpPr>
          <p:spPr bwMode="black">
            <a:xfrm>
              <a:off x="985135" y="421323"/>
              <a:ext cx="740764" cy="431244"/>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83" name="Freeform 9"/>
            <p:cNvSpPr>
              <a:spLocks/>
            </p:cNvSpPr>
            <p:nvPr userDrawn="1"/>
          </p:nvSpPr>
          <p:spPr bwMode="black">
            <a:xfrm>
              <a:off x="238181" y="238455"/>
              <a:ext cx="548906" cy="639581"/>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adFill flip="none" rotWithShape="1">
              <a:gsLst>
                <a:gs pos="0">
                  <a:srgbClr val="A91D37"/>
                </a:gs>
                <a:gs pos="40000">
                  <a:srgbClr val="DC1E3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en-GB" sz="2400"/>
            </a:p>
          </p:txBody>
        </p:sp>
      </p:grpSp>
      <p:grpSp>
        <p:nvGrpSpPr>
          <p:cNvPr id="15" name="Group 14"/>
          <p:cNvGrpSpPr/>
          <p:nvPr userDrawn="1"/>
        </p:nvGrpSpPr>
        <p:grpSpPr bwMode="black">
          <a:xfrm>
            <a:off x="324498" y="6386179"/>
            <a:ext cx="1152212" cy="275559"/>
            <a:chOff x="-9040423" y="-4000600"/>
            <a:chExt cx="51236173" cy="12753975"/>
          </a:xfrm>
        </p:grpSpPr>
        <p:sp>
          <p:nvSpPr>
            <p:cNvPr id="16" name="Freeform 7"/>
            <p:cNvSpPr>
              <a:spLocks noEditPoints="1"/>
            </p:cNvSpPr>
            <p:nvPr userDrawn="1"/>
          </p:nvSpPr>
          <p:spPr bwMode="black">
            <a:xfrm>
              <a:off x="21777325" y="1784350"/>
              <a:ext cx="20418425" cy="6419850"/>
            </a:xfrm>
            <a:custGeom>
              <a:avLst/>
              <a:gdLst>
                <a:gd name="T0" fmla="*/ 0 w 5445"/>
                <a:gd name="T1" fmla="*/ 607 h 1712"/>
                <a:gd name="T2" fmla="*/ 642 w 5445"/>
                <a:gd name="T3" fmla="*/ 1219 h 1712"/>
                <a:gd name="T4" fmla="*/ 921 w 5445"/>
                <a:gd name="T5" fmla="*/ 1162 h 1712"/>
                <a:gd name="T6" fmla="*/ 921 w 5445"/>
                <a:gd name="T7" fmla="*/ 1205 h 1712"/>
                <a:gd name="T8" fmla="*/ 498 w 5445"/>
                <a:gd name="T9" fmla="*/ 1630 h 1712"/>
                <a:gd name="T10" fmla="*/ 154 w 5445"/>
                <a:gd name="T11" fmla="*/ 1546 h 1712"/>
                <a:gd name="T12" fmla="*/ 154 w 5445"/>
                <a:gd name="T13" fmla="*/ 1638 h 1712"/>
                <a:gd name="T14" fmla="*/ 498 w 5445"/>
                <a:gd name="T15" fmla="*/ 1712 h 1712"/>
                <a:gd name="T16" fmla="*/ 1010 w 5445"/>
                <a:gd name="T17" fmla="*/ 1219 h 1712"/>
                <a:gd name="T18" fmla="*/ 1010 w 5445"/>
                <a:gd name="T19" fmla="*/ 68 h 1712"/>
                <a:gd name="T20" fmla="*/ 674 w 5445"/>
                <a:gd name="T21" fmla="*/ 0 h 1712"/>
                <a:gd name="T22" fmla="*/ 0 w 5445"/>
                <a:gd name="T23" fmla="*/ 607 h 1712"/>
                <a:gd name="T24" fmla="*/ 921 w 5445"/>
                <a:gd name="T25" fmla="*/ 1089 h 1712"/>
                <a:gd name="T26" fmla="*/ 642 w 5445"/>
                <a:gd name="T27" fmla="*/ 1140 h 1712"/>
                <a:gd name="T28" fmla="*/ 92 w 5445"/>
                <a:gd name="T29" fmla="*/ 607 h 1712"/>
                <a:gd name="T30" fmla="*/ 674 w 5445"/>
                <a:gd name="T31" fmla="*/ 79 h 1712"/>
                <a:gd name="T32" fmla="*/ 921 w 5445"/>
                <a:gd name="T33" fmla="*/ 117 h 1712"/>
                <a:gd name="T34" fmla="*/ 921 w 5445"/>
                <a:gd name="T35" fmla="*/ 1089 h 1712"/>
                <a:gd name="T36" fmla="*/ 2545 w 5445"/>
                <a:gd name="T37" fmla="*/ 0 h 1712"/>
                <a:gd name="T38" fmla="*/ 1971 w 5445"/>
                <a:gd name="T39" fmla="*/ 612 h 1712"/>
                <a:gd name="T40" fmla="*/ 2545 w 5445"/>
                <a:gd name="T41" fmla="*/ 1224 h 1712"/>
                <a:gd name="T42" fmla="*/ 3119 w 5445"/>
                <a:gd name="T43" fmla="*/ 612 h 1712"/>
                <a:gd name="T44" fmla="*/ 2545 w 5445"/>
                <a:gd name="T45" fmla="*/ 0 h 1712"/>
                <a:gd name="T46" fmla="*/ 2545 w 5445"/>
                <a:gd name="T47" fmla="*/ 1146 h 1712"/>
                <a:gd name="T48" fmla="*/ 2063 w 5445"/>
                <a:gd name="T49" fmla="*/ 612 h 1712"/>
                <a:gd name="T50" fmla="*/ 2545 w 5445"/>
                <a:gd name="T51" fmla="*/ 79 h 1712"/>
                <a:gd name="T52" fmla="*/ 3027 w 5445"/>
                <a:gd name="T53" fmla="*/ 612 h 1712"/>
                <a:gd name="T54" fmla="*/ 2545 w 5445"/>
                <a:gd name="T55" fmla="*/ 1146 h 1712"/>
                <a:gd name="T56" fmla="*/ 4083 w 5445"/>
                <a:gd name="T57" fmla="*/ 22 h 1712"/>
                <a:gd name="T58" fmla="*/ 4172 w 5445"/>
                <a:gd name="T59" fmla="*/ 22 h 1712"/>
                <a:gd name="T60" fmla="*/ 4172 w 5445"/>
                <a:gd name="T61" fmla="*/ 1181 h 1712"/>
                <a:gd name="T62" fmla="*/ 3807 w 5445"/>
                <a:gd name="T63" fmla="*/ 1224 h 1712"/>
                <a:gd name="T64" fmla="*/ 3276 w 5445"/>
                <a:gd name="T65" fmla="*/ 832 h 1712"/>
                <a:gd name="T66" fmla="*/ 3276 w 5445"/>
                <a:gd name="T67" fmla="*/ 22 h 1712"/>
                <a:gd name="T68" fmla="*/ 3365 w 5445"/>
                <a:gd name="T69" fmla="*/ 22 h 1712"/>
                <a:gd name="T70" fmla="*/ 3365 w 5445"/>
                <a:gd name="T71" fmla="*/ 826 h 1712"/>
                <a:gd name="T72" fmla="*/ 3807 w 5445"/>
                <a:gd name="T73" fmla="*/ 1143 h 1712"/>
                <a:gd name="T74" fmla="*/ 4083 w 5445"/>
                <a:gd name="T75" fmla="*/ 1116 h 1712"/>
                <a:gd name="T76" fmla="*/ 4083 w 5445"/>
                <a:gd name="T77" fmla="*/ 22 h 1712"/>
                <a:gd name="T78" fmla="*/ 4530 w 5445"/>
                <a:gd name="T79" fmla="*/ 1690 h 1712"/>
                <a:gd name="T80" fmla="*/ 4440 w 5445"/>
                <a:gd name="T81" fmla="*/ 1690 h 1712"/>
                <a:gd name="T82" fmla="*/ 4440 w 5445"/>
                <a:gd name="T83" fmla="*/ 68 h 1712"/>
                <a:gd name="T84" fmla="*/ 4801 w 5445"/>
                <a:gd name="T85" fmla="*/ 0 h 1712"/>
                <a:gd name="T86" fmla="*/ 5445 w 5445"/>
                <a:gd name="T87" fmla="*/ 607 h 1712"/>
                <a:gd name="T88" fmla="*/ 4828 w 5445"/>
                <a:gd name="T89" fmla="*/ 1224 h 1712"/>
                <a:gd name="T90" fmla="*/ 4709 w 5445"/>
                <a:gd name="T91" fmla="*/ 1216 h 1712"/>
                <a:gd name="T92" fmla="*/ 4709 w 5445"/>
                <a:gd name="T93" fmla="*/ 1137 h 1712"/>
                <a:gd name="T94" fmla="*/ 4828 w 5445"/>
                <a:gd name="T95" fmla="*/ 1146 h 1712"/>
                <a:gd name="T96" fmla="*/ 5353 w 5445"/>
                <a:gd name="T97" fmla="*/ 607 h 1712"/>
                <a:gd name="T98" fmla="*/ 4801 w 5445"/>
                <a:gd name="T99" fmla="*/ 79 h 1712"/>
                <a:gd name="T100" fmla="*/ 4530 w 5445"/>
                <a:gd name="T101" fmla="*/ 119 h 1712"/>
                <a:gd name="T102" fmla="*/ 4530 w 5445"/>
                <a:gd name="T103" fmla="*/ 1690 h 1712"/>
                <a:gd name="T104" fmla="*/ 1972 w 5445"/>
                <a:gd name="T105" fmla="*/ 115 h 1712"/>
                <a:gd name="T106" fmla="*/ 1801 w 5445"/>
                <a:gd name="T107" fmla="*/ 103 h 1712"/>
                <a:gd name="T108" fmla="*/ 1360 w 5445"/>
                <a:gd name="T109" fmla="*/ 420 h 1712"/>
                <a:gd name="T110" fmla="*/ 1360 w 5445"/>
                <a:gd name="T111" fmla="*/ 1224 h 1712"/>
                <a:gd name="T112" fmla="*/ 1270 w 5445"/>
                <a:gd name="T113" fmla="*/ 1224 h 1712"/>
                <a:gd name="T114" fmla="*/ 1270 w 5445"/>
                <a:gd name="T115" fmla="*/ 414 h 1712"/>
                <a:gd name="T116" fmla="*/ 1801 w 5445"/>
                <a:gd name="T117" fmla="*/ 22 h 1712"/>
                <a:gd name="T118" fmla="*/ 1972 w 5445"/>
                <a:gd name="T119" fmla="*/ 33 h 1712"/>
                <a:gd name="T120" fmla="*/ 1972 w 5445"/>
                <a:gd name="T121" fmla="*/ 115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45" h="1712">
                  <a:moveTo>
                    <a:pt x="0" y="607"/>
                  </a:moveTo>
                  <a:cubicBezTo>
                    <a:pt x="0" y="1016"/>
                    <a:pt x="268" y="1219"/>
                    <a:pt x="642" y="1219"/>
                  </a:cubicBezTo>
                  <a:cubicBezTo>
                    <a:pt x="747" y="1219"/>
                    <a:pt x="864" y="1197"/>
                    <a:pt x="921" y="1162"/>
                  </a:cubicBezTo>
                  <a:cubicBezTo>
                    <a:pt x="921" y="1205"/>
                    <a:pt x="921" y="1205"/>
                    <a:pt x="921" y="1205"/>
                  </a:cubicBezTo>
                  <a:cubicBezTo>
                    <a:pt x="921" y="1525"/>
                    <a:pt x="723" y="1630"/>
                    <a:pt x="498" y="1630"/>
                  </a:cubicBezTo>
                  <a:cubicBezTo>
                    <a:pt x="366" y="1630"/>
                    <a:pt x="255" y="1603"/>
                    <a:pt x="154" y="1546"/>
                  </a:cubicBezTo>
                  <a:cubicBezTo>
                    <a:pt x="154" y="1638"/>
                    <a:pt x="154" y="1638"/>
                    <a:pt x="154" y="1638"/>
                  </a:cubicBezTo>
                  <a:cubicBezTo>
                    <a:pt x="225" y="1682"/>
                    <a:pt x="357" y="1712"/>
                    <a:pt x="498" y="1712"/>
                  </a:cubicBezTo>
                  <a:cubicBezTo>
                    <a:pt x="769" y="1712"/>
                    <a:pt x="1010" y="1565"/>
                    <a:pt x="1010" y="1219"/>
                  </a:cubicBezTo>
                  <a:cubicBezTo>
                    <a:pt x="1010" y="68"/>
                    <a:pt x="1010" y="68"/>
                    <a:pt x="1010" y="68"/>
                  </a:cubicBezTo>
                  <a:cubicBezTo>
                    <a:pt x="926" y="27"/>
                    <a:pt x="783" y="0"/>
                    <a:pt x="674" y="0"/>
                  </a:cubicBezTo>
                  <a:cubicBezTo>
                    <a:pt x="276" y="0"/>
                    <a:pt x="0" y="228"/>
                    <a:pt x="0" y="607"/>
                  </a:cubicBezTo>
                  <a:close/>
                  <a:moveTo>
                    <a:pt x="921" y="1089"/>
                  </a:moveTo>
                  <a:cubicBezTo>
                    <a:pt x="829" y="1127"/>
                    <a:pt x="747" y="1140"/>
                    <a:pt x="642" y="1140"/>
                  </a:cubicBezTo>
                  <a:cubicBezTo>
                    <a:pt x="287" y="1140"/>
                    <a:pt x="92" y="932"/>
                    <a:pt x="92" y="607"/>
                  </a:cubicBezTo>
                  <a:cubicBezTo>
                    <a:pt x="92" y="293"/>
                    <a:pt x="306" y="79"/>
                    <a:pt x="674" y="79"/>
                  </a:cubicBezTo>
                  <a:cubicBezTo>
                    <a:pt x="766" y="79"/>
                    <a:pt x="845" y="92"/>
                    <a:pt x="921" y="117"/>
                  </a:cubicBezTo>
                  <a:lnTo>
                    <a:pt x="921" y="1089"/>
                  </a:lnTo>
                  <a:close/>
                  <a:moveTo>
                    <a:pt x="2545" y="0"/>
                  </a:moveTo>
                  <a:cubicBezTo>
                    <a:pt x="2209" y="0"/>
                    <a:pt x="1971" y="249"/>
                    <a:pt x="1971" y="612"/>
                  </a:cubicBezTo>
                  <a:cubicBezTo>
                    <a:pt x="1971" y="975"/>
                    <a:pt x="2209" y="1224"/>
                    <a:pt x="2545" y="1224"/>
                  </a:cubicBezTo>
                  <a:cubicBezTo>
                    <a:pt x="2881" y="1224"/>
                    <a:pt x="3119" y="975"/>
                    <a:pt x="3119" y="612"/>
                  </a:cubicBezTo>
                  <a:cubicBezTo>
                    <a:pt x="3119" y="249"/>
                    <a:pt x="2881" y="0"/>
                    <a:pt x="2545" y="0"/>
                  </a:cubicBezTo>
                  <a:close/>
                  <a:moveTo>
                    <a:pt x="2545" y="1146"/>
                  </a:moveTo>
                  <a:cubicBezTo>
                    <a:pt x="2260" y="1146"/>
                    <a:pt x="2063" y="932"/>
                    <a:pt x="2063" y="612"/>
                  </a:cubicBezTo>
                  <a:cubicBezTo>
                    <a:pt x="2063" y="293"/>
                    <a:pt x="2260" y="79"/>
                    <a:pt x="2545" y="79"/>
                  </a:cubicBezTo>
                  <a:cubicBezTo>
                    <a:pt x="2829" y="79"/>
                    <a:pt x="3027" y="293"/>
                    <a:pt x="3027" y="612"/>
                  </a:cubicBezTo>
                  <a:cubicBezTo>
                    <a:pt x="3027" y="932"/>
                    <a:pt x="2829" y="1146"/>
                    <a:pt x="2545" y="1146"/>
                  </a:cubicBezTo>
                  <a:close/>
                  <a:moveTo>
                    <a:pt x="4083" y="22"/>
                  </a:moveTo>
                  <a:cubicBezTo>
                    <a:pt x="4172" y="22"/>
                    <a:pt x="4172" y="22"/>
                    <a:pt x="4172" y="22"/>
                  </a:cubicBezTo>
                  <a:cubicBezTo>
                    <a:pt x="4172" y="1181"/>
                    <a:pt x="4172" y="1181"/>
                    <a:pt x="4172" y="1181"/>
                  </a:cubicBezTo>
                  <a:cubicBezTo>
                    <a:pt x="4042" y="1208"/>
                    <a:pt x="3920" y="1224"/>
                    <a:pt x="3807" y="1224"/>
                  </a:cubicBezTo>
                  <a:cubicBezTo>
                    <a:pt x="3460" y="1224"/>
                    <a:pt x="3276" y="1105"/>
                    <a:pt x="3276" y="832"/>
                  </a:cubicBezTo>
                  <a:cubicBezTo>
                    <a:pt x="3276" y="22"/>
                    <a:pt x="3276" y="22"/>
                    <a:pt x="3276" y="22"/>
                  </a:cubicBezTo>
                  <a:cubicBezTo>
                    <a:pt x="3365" y="22"/>
                    <a:pt x="3365" y="22"/>
                    <a:pt x="3365" y="22"/>
                  </a:cubicBezTo>
                  <a:cubicBezTo>
                    <a:pt x="3365" y="826"/>
                    <a:pt x="3365" y="826"/>
                    <a:pt x="3365" y="826"/>
                  </a:cubicBezTo>
                  <a:cubicBezTo>
                    <a:pt x="3365" y="1089"/>
                    <a:pt x="3590" y="1143"/>
                    <a:pt x="3807" y="1143"/>
                  </a:cubicBezTo>
                  <a:cubicBezTo>
                    <a:pt x="3891" y="1143"/>
                    <a:pt x="3994" y="1132"/>
                    <a:pt x="4083" y="1116"/>
                  </a:cubicBezTo>
                  <a:lnTo>
                    <a:pt x="4083" y="22"/>
                  </a:lnTo>
                  <a:close/>
                  <a:moveTo>
                    <a:pt x="4530" y="1690"/>
                  </a:moveTo>
                  <a:cubicBezTo>
                    <a:pt x="4440" y="1690"/>
                    <a:pt x="4440" y="1690"/>
                    <a:pt x="4440" y="1690"/>
                  </a:cubicBezTo>
                  <a:cubicBezTo>
                    <a:pt x="4440" y="68"/>
                    <a:pt x="4440" y="68"/>
                    <a:pt x="4440" y="68"/>
                  </a:cubicBezTo>
                  <a:cubicBezTo>
                    <a:pt x="4538" y="30"/>
                    <a:pt x="4668" y="0"/>
                    <a:pt x="4801" y="0"/>
                  </a:cubicBezTo>
                  <a:cubicBezTo>
                    <a:pt x="5193" y="0"/>
                    <a:pt x="5445" y="203"/>
                    <a:pt x="5445" y="607"/>
                  </a:cubicBezTo>
                  <a:cubicBezTo>
                    <a:pt x="5445" y="991"/>
                    <a:pt x="5188" y="1224"/>
                    <a:pt x="4828" y="1224"/>
                  </a:cubicBezTo>
                  <a:cubicBezTo>
                    <a:pt x="4790" y="1224"/>
                    <a:pt x="4749" y="1221"/>
                    <a:pt x="4709" y="1216"/>
                  </a:cubicBezTo>
                  <a:cubicBezTo>
                    <a:pt x="4709" y="1137"/>
                    <a:pt x="4709" y="1137"/>
                    <a:pt x="4709" y="1137"/>
                  </a:cubicBezTo>
                  <a:cubicBezTo>
                    <a:pt x="4746" y="1143"/>
                    <a:pt x="4785" y="1146"/>
                    <a:pt x="4828" y="1146"/>
                  </a:cubicBezTo>
                  <a:cubicBezTo>
                    <a:pt x="5163" y="1146"/>
                    <a:pt x="5353" y="918"/>
                    <a:pt x="5353" y="607"/>
                  </a:cubicBezTo>
                  <a:cubicBezTo>
                    <a:pt x="5353" y="263"/>
                    <a:pt x="5144" y="79"/>
                    <a:pt x="4801" y="79"/>
                  </a:cubicBezTo>
                  <a:cubicBezTo>
                    <a:pt x="4698" y="79"/>
                    <a:pt x="4595" y="95"/>
                    <a:pt x="4530" y="119"/>
                  </a:cubicBezTo>
                  <a:lnTo>
                    <a:pt x="4530" y="1690"/>
                  </a:lnTo>
                  <a:close/>
                  <a:moveTo>
                    <a:pt x="1972" y="115"/>
                  </a:moveTo>
                  <a:cubicBezTo>
                    <a:pt x="1913" y="108"/>
                    <a:pt x="1853" y="103"/>
                    <a:pt x="1801" y="103"/>
                  </a:cubicBezTo>
                  <a:cubicBezTo>
                    <a:pt x="1584" y="103"/>
                    <a:pt x="1360" y="157"/>
                    <a:pt x="1360" y="420"/>
                  </a:cubicBezTo>
                  <a:cubicBezTo>
                    <a:pt x="1360" y="1224"/>
                    <a:pt x="1360" y="1224"/>
                    <a:pt x="1360" y="1224"/>
                  </a:cubicBezTo>
                  <a:cubicBezTo>
                    <a:pt x="1270" y="1224"/>
                    <a:pt x="1270" y="1224"/>
                    <a:pt x="1270" y="1224"/>
                  </a:cubicBezTo>
                  <a:cubicBezTo>
                    <a:pt x="1270" y="414"/>
                    <a:pt x="1270" y="414"/>
                    <a:pt x="1270" y="414"/>
                  </a:cubicBezTo>
                  <a:cubicBezTo>
                    <a:pt x="1270" y="141"/>
                    <a:pt x="1454" y="22"/>
                    <a:pt x="1801" y="22"/>
                  </a:cubicBezTo>
                  <a:cubicBezTo>
                    <a:pt x="1856" y="22"/>
                    <a:pt x="1913" y="26"/>
                    <a:pt x="1972" y="33"/>
                  </a:cubicBezTo>
                  <a:lnTo>
                    <a:pt x="1972" y="11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8"/>
            <p:cNvSpPr>
              <a:spLocks noEditPoints="1"/>
            </p:cNvSpPr>
            <p:nvPr userDrawn="1"/>
          </p:nvSpPr>
          <p:spPr bwMode="black">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8" name="Freeform 9"/>
            <p:cNvSpPr>
              <a:spLocks/>
            </p:cNvSpPr>
            <p:nvPr userDrawn="1"/>
          </p:nvSpPr>
          <p:spPr bwMode="black">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adFill flip="none" rotWithShape="1">
              <a:gsLst>
                <a:gs pos="0">
                  <a:srgbClr val="A91D37"/>
                </a:gs>
                <a:gs pos="40000">
                  <a:srgbClr val="DC1E3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941769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and Content Dark Gray">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18D249E-531C-448D-97B7-84919B9EBFFF}" type="slidenum">
              <a:rPr lang="en-GB" smtClean="0"/>
              <a:pPr/>
              <a:t>‹#›</a:t>
            </a:fld>
            <a:endParaRPr lang="en-GB"/>
          </a:p>
        </p:txBody>
      </p:sp>
      <p:sp>
        <p:nvSpPr>
          <p:cNvPr id="3" name="Content Placeholder 2"/>
          <p:cNvSpPr>
            <a:spLocks noGrp="1"/>
          </p:cNvSpPr>
          <p:nvPr>
            <p:ph idx="1"/>
          </p:nvPr>
        </p:nvSpPr>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1836034" y="6463436"/>
            <a:ext cx="8833071" cy="172027"/>
          </a:xfrm>
          <a:prstGeom prst="rect">
            <a:avLst/>
          </a:prstGeom>
        </p:spPr>
        <p:txBody>
          <a:bodyPr>
            <a:noAutofit/>
          </a:bodyPr>
          <a:lstStyle>
            <a:lvl1pPr>
              <a:defRPr>
                <a:solidFill>
                  <a:schemeClr val="bg1"/>
                </a:solidFill>
              </a:defRPr>
            </a:lvl1pPr>
          </a:lstStyle>
          <a:p>
            <a:r>
              <a:rPr lang="en-GB"/>
              <a:t>Note text</a:t>
            </a:r>
          </a:p>
        </p:txBody>
      </p:sp>
      <p:cxnSp>
        <p:nvCxnSpPr>
          <p:cNvPr id="9" name="Straight Connector 8"/>
          <p:cNvCxnSpPr/>
          <p:nvPr userDrawn="1"/>
        </p:nvCxnSpPr>
        <p:spPr>
          <a:xfrm>
            <a:off x="10669104" y="6486526"/>
            <a:ext cx="0" cy="109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1562600" y="6486526"/>
            <a:ext cx="0" cy="109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324497" y="6386179"/>
            <a:ext cx="667155" cy="275559"/>
            <a:chOff x="-9040423" y="-4000600"/>
            <a:chExt cx="29666811" cy="12753975"/>
          </a:xfrm>
          <a:solidFill>
            <a:schemeClr val="bg1"/>
          </a:solidFill>
        </p:grpSpPr>
        <p:sp>
          <p:nvSpPr>
            <p:cNvPr id="24" name="Freeform 8"/>
            <p:cNvSpPr>
              <a:spLocks noEditPoints="1"/>
            </p:cNvSpPr>
            <p:nvPr userDrawn="1"/>
          </p:nvSpPr>
          <p:spPr bwMode="auto">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25" name="Freeform 9"/>
            <p:cNvSpPr>
              <a:spLocks/>
            </p:cNvSpPr>
            <p:nvPr userDrawn="1"/>
          </p:nvSpPr>
          <p:spPr bwMode="auto">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pFill/>
            <a:ln>
              <a:noFill/>
            </a:ln>
          </p:spPr>
          <p:txBody>
            <a:bodyPr vert="horz" wrap="square" lIns="91440" tIns="45720" rIns="91440" bIns="45720" numCol="1" anchor="t" anchorCtr="0" compatLnSpc="1">
              <a:prstTxWarp prst="textNoShape">
                <a:avLst/>
              </a:prstTxWarp>
            </a:bodyPr>
            <a:lstStyle/>
            <a:p>
              <a:endParaRPr lang="en-GB" sz="2400"/>
            </a:p>
          </p:txBody>
        </p:sp>
      </p:grpSp>
      <p:sp>
        <p:nvSpPr>
          <p:cNvPr id="14" name="Title 1"/>
          <p:cNvSpPr>
            <a:spLocks noGrp="1"/>
          </p:cNvSpPr>
          <p:nvPr>
            <p:ph type="title"/>
          </p:nvPr>
        </p:nvSpPr>
        <p:spPr>
          <a:xfrm>
            <a:off x="323851" y="224027"/>
            <a:ext cx="11542183" cy="420663"/>
          </a:xfrm>
        </p:spPr>
        <p:txBody>
          <a:bodyPr>
            <a:noAutofit/>
          </a:bodyPr>
          <a:lstStyle>
            <a:lvl1pPr>
              <a:defRPr sz="2933">
                <a:solidFill>
                  <a:schemeClr val="bg1"/>
                </a:solidFill>
              </a:defRPr>
            </a:lvl1pPr>
          </a:lstStyle>
          <a:p>
            <a:r>
              <a:rPr lang="en-US"/>
              <a:t>Click to edit Master title style</a:t>
            </a:r>
            <a:endParaRPr lang="en-GB" dirty="0"/>
          </a:p>
        </p:txBody>
      </p:sp>
      <p:sp>
        <p:nvSpPr>
          <p:cNvPr id="15" name="Text Placeholder 7"/>
          <p:cNvSpPr>
            <a:spLocks noGrp="1"/>
          </p:cNvSpPr>
          <p:nvPr>
            <p:ph type="body" sz="quarter" idx="13"/>
          </p:nvPr>
        </p:nvSpPr>
        <p:spPr>
          <a:xfrm>
            <a:off x="323850" y="644690"/>
            <a:ext cx="11542183" cy="533399"/>
          </a:xfrm>
        </p:spPr>
        <p:txBody>
          <a:bodyPr>
            <a:noAutofit/>
          </a:bodyPr>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6649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Divider 5">
    <p:bg>
      <p:bgPr>
        <a:solidFill>
          <a:schemeClr val="accent5"/>
        </a:solidFill>
        <a:effectLst/>
      </p:bgPr>
    </p:bg>
    <p:spTree>
      <p:nvGrpSpPr>
        <p:cNvPr id="1" name=""/>
        <p:cNvGrpSpPr/>
        <p:nvPr/>
      </p:nvGrpSpPr>
      <p:grpSpPr>
        <a:xfrm>
          <a:off x="0" y="0"/>
          <a:ext cx="0" cy="0"/>
          <a:chOff x="0" y="0"/>
          <a:chExt cx="0" cy="0"/>
        </a:xfrm>
      </p:grpSpPr>
      <p:grpSp>
        <p:nvGrpSpPr>
          <p:cNvPr id="12" name="Group 11"/>
          <p:cNvGrpSpPr/>
          <p:nvPr userDrawn="1"/>
        </p:nvGrpSpPr>
        <p:grpSpPr bwMode="black">
          <a:xfrm>
            <a:off x="323141" y="6383673"/>
            <a:ext cx="667155" cy="275559"/>
            <a:chOff x="-9040423" y="-4000600"/>
            <a:chExt cx="29666811" cy="12753975"/>
          </a:xfrm>
        </p:grpSpPr>
        <p:sp>
          <p:nvSpPr>
            <p:cNvPr id="14" name="Freeform 8"/>
            <p:cNvSpPr>
              <a:spLocks noEditPoints="1"/>
            </p:cNvSpPr>
            <p:nvPr userDrawn="1"/>
          </p:nvSpPr>
          <p:spPr bwMode="black">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solidFill>
              <a:srgbClr val="42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9"/>
            <p:cNvSpPr>
              <a:spLocks/>
            </p:cNvSpPr>
            <p:nvPr userDrawn="1"/>
          </p:nvSpPr>
          <p:spPr bwMode="black">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adFill flip="none" rotWithShape="1">
              <a:gsLst>
                <a:gs pos="0">
                  <a:schemeClr val="accent2"/>
                </a:gs>
                <a:gs pos="40000">
                  <a:schemeClr val="accent1"/>
                </a:gs>
              </a:gsLst>
              <a:lin ang="19200000" scaled="0"/>
              <a:tileRect/>
            </a:gradFill>
            <a:ln>
              <a:noFill/>
            </a:ln>
          </p:spPr>
          <p:txBody>
            <a:bodyPr vert="horz" wrap="square" lIns="91440" tIns="45720" rIns="91440" bIns="45720" numCol="1" anchor="t" anchorCtr="0" compatLnSpc="1">
              <a:prstTxWarp prst="textNoShape">
                <a:avLst/>
              </a:prstTxWarp>
            </a:bodyPr>
            <a:lstStyle/>
            <a:p>
              <a:endParaRPr lang="en-GB" sz="2400"/>
            </a:p>
          </p:txBody>
        </p:sp>
      </p:grpSp>
      <p:sp>
        <p:nvSpPr>
          <p:cNvPr id="10" name="Text Placeholder 7"/>
          <p:cNvSpPr>
            <a:spLocks noGrp="1"/>
          </p:cNvSpPr>
          <p:nvPr>
            <p:ph type="body" sz="quarter" idx="14" hasCustomPrompt="1"/>
          </p:nvPr>
        </p:nvSpPr>
        <p:spPr>
          <a:xfrm>
            <a:off x="5593977" y="2812474"/>
            <a:ext cx="6272056" cy="3465156"/>
          </a:xfrm>
        </p:spPr>
        <p:txBody>
          <a:bodyPr anchor="t" anchorCtr="0">
            <a:noAutofit/>
          </a:bodyPr>
          <a:lstStyle>
            <a:lvl1pPr algn="r">
              <a:lnSpc>
                <a:spcPts val="34666"/>
              </a:lnSpc>
              <a:spcBef>
                <a:spcPts val="0"/>
              </a:spcBef>
              <a:defRPr sz="27733">
                <a:solidFill>
                  <a:schemeClr val="accent3"/>
                </a:solidFill>
              </a:defRPr>
            </a:lvl1pPr>
          </a:lstStyle>
          <a:p>
            <a:pPr lvl="0"/>
            <a:r>
              <a:rPr lang="en-US" dirty="0"/>
              <a:t>#</a:t>
            </a:r>
          </a:p>
        </p:txBody>
      </p:sp>
      <p:sp>
        <p:nvSpPr>
          <p:cNvPr id="8" name="Date Placeholder 3"/>
          <p:cNvSpPr>
            <a:spLocks noGrp="1"/>
          </p:cNvSpPr>
          <p:nvPr>
            <p:ph type="dt" sz="half" idx="2"/>
          </p:nvPr>
        </p:nvSpPr>
        <p:spPr bwMode="white">
          <a:xfrm>
            <a:off x="10667454" y="6463436"/>
            <a:ext cx="889263" cy="172027"/>
          </a:xfrm>
          <a:prstGeom prst="rect">
            <a:avLst/>
          </a:prstGeom>
        </p:spPr>
        <p:txBody>
          <a:bodyPr vert="horz" lIns="54000" tIns="0" rIns="54000" bIns="0" rtlCol="0" anchor="t" anchorCtr="0">
            <a:noAutofit/>
          </a:bodyPr>
          <a:lstStyle>
            <a:lvl1pPr algn="ctr">
              <a:defRPr sz="1067">
                <a:solidFill>
                  <a:schemeClr val="accent5"/>
                </a:solidFill>
              </a:defRPr>
            </a:lvl1pPr>
          </a:lstStyle>
          <a:p>
            <a:fld id="{0904C268-C66D-40EC-B3AE-0C3E1DCDBD7C}" type="datetime1">
              <a:rPr lang="en-GB" smtClean="0"/>
              <a:pPr/>
              <a:t>06/05/2020</a:t>
            </a:fld>
            <a:endParaRPr lang="en-GB" dirty="0"/>
          </a:p>
        </p:txBody>
      </p:sp>
      <p:sp>
        <p:nvSpPr>
          <p:cNvPr id="9" name="Footer Placeholder 4"/>
          <p:cNvSpPr>
            <a:spLocks noGrp="1"/>
          </p:cNvSpPr>
          <p:nvPr>
            <p:ph type="ftr" sz="quarter" idx="3"/>
          </p:nvPr>
        </p:nvSpPr>
        <p:spPr bwMode="white">
          <a:xfrm>
            <a:off x="1830150" y="6463436"/>
            <a:ext cx="8833071" cy="172027"/>
          </a:xfrm>
          <a:prstGeom prst="rect">
            <a:avLst/>
          </a:prstGeom>
        </p:spPr>
        <p:txBody>
          <a:bodyPr vert="horz" lIns="54000" tIns="0" rIns="54000" bIns="0" rtlCol="0" anchor="t" anchorCtr="0">
            <a:noAutofit/>
          </a:bodyPr>
          <a:lstStyle>
            <a:lvl1pPr algn="r">
              <a:defRPr sz="1067">
                <a:solidFill>
                  <a:schemeClr val="accent5"/>
                </a:solidFill>
              </a:defRPr>
            </a:lvl1pPr>
          </a:lstStyle>
          <a:p>
            <a:r>
              <a:rPr lang="en-GB"/>
              <a:t>Note text</a:t>
            </a:r>
            <a:endParaRPr lang="en-GB" dirty="0"/>
          </a:p>
        </p:txBody>
      </p:sp>
      <p:sp>
        <p:nvSpPr>
          <p:cNvPr id="11" name="Slide Number Placeholder 5"/>
          <p:cNvSpPr>
            <a:spLocks noGrp="1"/>
          </p:cNvSpPr>
          <p:nvPr>
            <p:ph type="sldNum" sz="quarter" idx="4"/>
          </p:nvPr>
        </p:nvSpPr>
        <p:spPr bwMode="white">
          <a:xfrm>
            <a:off x="11556717" y="6463436"/>
            <a:ext cx="303433" cy="172027"/>
          </a:xfrm>
          <a:prstGeom prst="rect">
            <a:avLst/>
          </a:prstGeom>
        </p:spPr>
        <p:txBody>
          <a:bodyPr vert="horz" lIns="54000" tIns="0" rIns="0" bIns="0" rtlCol="0" anchor="t" anchorCtr="0">
            <a:noAutofit/>
          </a:bodyPr>
          <a:lstStyle>
            <a:lvl1pPr algn="r">
              <a:defRPr sz="1067">
                <a:solidFill>
                  <a:schemeClr val="accent5"/>
                </a:solidFill>
              </a:defRPr>
            </a:lvl1pPr>
          </a:lstStyle>
          <a:p>
            <a:r>
              <a:rPr lang="en-GB"/>
              <a:t>###</a:t>
            </a:r>
            <a:endParaRPr lang="en-GB" dirty="0"/>
          </a:p>
        </p:txBody>
      </p:sp>
      <p:sp>
        <p:nvSpPr>
          <p:cNvPr id="18" name="Title 1"/>
          <p:cNvSpPr>
            <a:spLocks noGrp="1"/>
          </p:cNvSpPr>
          <p:nvPr>
            <p:ph type="title"/>
          </p:nvPr>
        </p:nvSpPr>
        <p:spPr>
          <a:xfrm>
            <a:off x="323851" y="214629"/>
            <a:ext cx="11542183" cy="699771"/>
          </a:xfrm>
        </p:spPr>
        <p:txBody>
          <a:bodyPr>
            <a:noAutofit/>
          </a:bodyPr>
          <a:lstStyle>
            <a:lvl1pPr>
              <a:defRPr sz="4267">
                <a:solidFill>
                  <a:schemeClr val="accent3"/>
                </a:solidFill>
              </a:defRPr>
            </a:lvl1pPr>
          </a:lstStyle>
          <a:p>
            <a:r>
              <a:rPr lang="en-US"/>
              <a:t>Click to edit Master title style</a:t>
            </a:r>
            <a:endParaRPr lang="en-GB" dirty="0"/>
          </a:p>
        </p:txBody>
      </p:sp>
      <p:sp>
        <p:nvSpPr>
          <p:cNvPr id="19" name="Text Placeholder 6"/>
          <p:cNvSpPr>
            <a:spLocks noGrp="1"/>
          </p:cNvSpPr>
          <p:nvPr>
            <p:ph type="body" sz="quarter" idx="13"/>
          </p:nvPr>
        </p:nvSpPr>
        <p:spPr>
          <a:xfrm>
            <a:off x="323852" y="914399"/>
            <a:ext cx="11542181" cy="568036"/>
          </a:xfrm>
        </p:spPr>
        <p:txBody>
          <a:bodyPr>
            <a:normAutofit/>
          </a:bodyPr>
          <a:lstStyle>
            <a:lvl1pPr marL="0" indent="0">
              <a:buFont typeface="+mj-lt"/>
              <a:buNone/>
              <a:defRPr sz="3200">
                <a:solidFill>
                  <a:schemeClr val="accent3"/>
                </a:solidFill>
              </a:defRPr>
            </a:lvl1pPr>
            <a:lvl2pPr marL="609585" indent="-609585">
              <a:buFont typeface="+mj-lt"/>
              <a:buAutoNum type="arabicPeriod"/>
              <a:defRPr sz="2667"/>
            </a:lvl2pPr>
            <a:lvl3pPr marL="846646" indent="-609585">
              <a:buFont typeface="+mj-lt"/>
              <a:buAutoNum type="arabicPeriod"/>
              <a:defRPr sz="2667"/>
            </a:lvl3pPr>
            <a:lvl4pPr marL="1202237" indent="-609585">
              <a:buFont typeface="+mj-lt"/>
              <a:buAutoNum type="arabicPeriod"/>
              <a:defRPr sz="2667"/>
            </a:lvl4pPr>
            <a:lvl5pPr marL="1574761" indent="-609585">
              <a:buFont typeface="+mj-lt"/>
              <a:buAutoNum type="arabicPeriod"/>
              <a:defRPr sz="2667"/>
            </a:lvl5pPr>
          </a:lstStyle>
          <a:p>
            <a:pPr lvl="0"/>
            <a:r>
              <a:rPr lang="en-US"/>
              <a:t>Click to edit Master text styles</a:t>
            </a:r>
          </a:p>
        </p:txBody>
      </p:sp>
    </p:spTree>
    <p:extLst>
      <p:ext uri="{BB962C8B-B14F-4D97-AF65-F5344CB8AC3E}">
        <p14:creationId xmlns:p14="http://schemas.microsoft.com/office/powerpoint/2010/main" val="3608000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36034" y="6463436"/>
            <a:ext cx="8833071" cy="172027"/>
          </a:xfrm>
          <a:prstGeom prst="rect">
            <a:avLst/>
          </a:prstGeom>
        </p:spPr>
        <p:txBody>
          <a:bodyPr/>
          <a:lstStyle/>
          <a:p>
            <a:r>
              <a:rPr lang="en-GB"/>
              <a:t>Note text</a:t>
            </a:r>
          </a:p>
        </p:txBody>
      </p:sp>
      <p:sp>
        <p:nvSpPr>
          <p:cNvPr id="6" name="Slide Number Placeholder 5"/>
          <p:cNvSpPr>
            <a:spLocks noGrp="1"/>
          </p:cNvSpPr>
          <p:nvPr>
            <p:ph type="sldNum" sz="quarter" idx="12"/>
          </p:nvPr>
        </p:nvSpPr>
        <p:spPr/>
        <p:txBody>
          <a:bodyPr/>
          <a:lstStyle/>
          <a:p>
            <a:fld id="{F18D249E-531C-448D-97B7-84919B9EBFFF}" type="slidenum">
              <a:rPr lang="en-GB" smtClean="0"/>
              <a:t>‹#›</a:t>
            </a:fld>
            <a:endParaRPr lang="en-GB" dirty="0"/>
          </a:p>
        </p:txBody>
      </p:sp>
      <p:sp>
        <p:nvSpPr>
          <p:cNvPr id="9" name="Title 1"/>
          <p:cNvSpPr>
            <a:spLocks noGrp="1"/>
          </p:cNvSpPr>
          <p:nvPr>
            <p:ph type="title"/>
          </p:nvPr>
        </p:nvSpPr>
        <p:spPr>
          <a:xfrm>
            <a:off x="323851" y="224027"/>
            <a:ext cx="11542183" cy="420663"/>
          </a:xfrm>
        </p:spPr>
        <p:txBody>
          <a:bodyPr>
            <a:noAutofit/>
          </a:bodyPr>
          <a:lstStyle>
            <a:lvl1pPr>
              <a:defRPr sz="2933"/>
            </a:lvl1pPr>
          </a:lstStyle>
          <a:p>
            <a:r>
              <a:rPr lang="en-US"/>
              <a:t>Click to edit Master title style</a:t>
            </a:r>
            <a:endParaRPr lang="en-GB" dirty="0"/>
          </a:p>
        </p:txBody>
      </p:sp>
      <p:sp>
        <p:nvSpPr>
          <p:cNvPr id="10" name="Text Placeholder 7"/>
          <p:cNvSpPr>
            <a:spLocks noGrp="1"/>
          </p:cNvSpPr>
          <p:nvPr>
            <p:ph type="body" sz="quarter" idx="13"/>
          </p:nvPr>
        </p:nvSpPr>
        <p:spPr>
          <a:xfrm>
            <a:off x="323850" y="644690"/>
            <a:ext cx="11542183" cy="533399"/>
          </a:xfrm>
        </p:spPr>
        <p:txBody>
          <a:bodyPr>
            <a:noAutofit/>
          </a:bodyPr>
          <a:lstStyle>
            <a:lvl1pPr>
              <a:defRPr>
                <a:solidFill>
                  <a:srgbClr val="808285"/>
                </a:solidFill>
              </a:defRPr>
            </a:lvl1pPr>
          </a:lstStyle>
          <a:p>
            <a:pPr lvl="0"/>
            <a:r>
              <a:rPr lang="en-US"/>
              <a:t>Click to edit Master text styles</a:t>
            </a:r>
          </a:p>
        </p:txBody>
      </p:sp>
    </p:spTree>
    <p:extLst>
      <p:ext uri="{BB962C8B-B14F-4D97-AF65-F5344CB8AC3E}">
        <p14:creationId xmlns:p14="http://schemas.microsoft.com/office/powerpoint/2010/main" val="1103611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1 Top 3 Bottom">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1" y="1294998"/>
            <a:ext cx="11528995" cy="295678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1836034" y="6463436"/>
            <a:ext cx="8833071" cy="172027"/>
          </a:xfrm>
          <a:prstGeom prst="rect">
            <a:avLst/>
          </a:prstGeom>
        </p:spPr>
        <p:txBody>
          <a:bodyPr>
            <a:noAutofit/>
          </a:bodyPr>
          <a:lstStyle/>
          <a:p>
            <a:r>
              <a:rPr lang="en-GB"/>
              <a:t>Note text</a:t>
            </a:r>
          </a:p>
        </p:txBody>
      </p:sp>
      <p:sp>
        <p:nvSpPr>
          <p:cNvPr id="6" name="Slide Number Placeholder 5"/>
          <p:cNvSpPr>
            <a:spLocks noGrp="1"/>
          </p:cNvSpPr>
          <p:nvPr>
            <p:ph type="sldNum" sz="quarter" idx="12"/>
          </p:nvPr>
        </p:nvSpPr>
        <p:spPr/>
        <p:txBody>
          <a:bodyPr>
            <a:noAutofit/>
          </a:bodyPr>
          <a:lstStyle/>
          <a:p>
            <a:fld id="{F18D249E-531C-448D-97B7-84919B9EBFFF}" type="slidenum">
              <a:rPr lang="en-GB" smtClean="0"/>
              <a:t>‹#›</a:t>
            </a:fld>
            <a:endParaRPr lang="en-GB"/>
          </a:p>
        </p:txBody>
      </p:sp>
      <p:sp>
        <p:nvSpPr>
          <p:cNvPr id="10" name="Title 1"/>
          <p:cNvSpPr>
            <a:spLocks noGrp="1"/>
          </p:cNvSpPr>
          <p:nvPr>
            <p:ph type="title"/>
          </p:nvPr>
        </p:nvSpPr>
        <p:spPr>
          <a:xfrm>
            <a:off x="323851" y="224027"/>
            <a:ext cx="11542183" cy="420663"/>
          </a:xfrm>
        </p:spPr>
        <p:txBody>
          <a:bodyPr>
            <a:noAutofit/>
          </a:bodyPr>
          <a:lstStyle>
            <a:lvl1pPr>
              <a:defRPr sz="2933"/>
            </a:lvl1pPr>
          </a:lstStyle>
          <a:p>
            <a:r>
              <a:rPr lang="en-US"/>
              <a:t>Click to edit Master title style</a:t>
            </a:r>
            <a:endParaRPr lang="en-GB" dirty="0"/>
          </a:p>
        </p:txBody>
      </p:sp>
      <p:sp>
        <p:nvSpPr>
          <p:cNvPr id="11" name="Text Placeholder 7"/>
          <p:cNvSpPr>
            <a:spLocks noGrp="1"/>
          </p:cNvSpPr>
          <p:nvPr>
            <p:ph type="body" sz="quarter" idx="13"/>
          </p:nvPr>
        </p:nvSpPr>
        <p:spPr>
          <a:xfrm>
            <a:off x="323850" y="644690"/>
            <a:ext cx="11542183" cy="533399"/>
          </a:xfrm>
        </p:spPr>
        <p:txBody>
          <a:bodyPr>
            <a:noAutofit/>
          </a:bodyPr>
          <a:lstStyle>
            <a:lvl1pPr>
              <a:defRPr>
                <a:solidFill>
                  <a:srgbClr val="808285"/>
                </a:solidFill>
              </a:defRPr>
            </a:lvl1pPr>
          </a:lstStyle>
          <a:p>
            <a:pPr lvl="0"/>
            <a:r>
              <a:rPr lang="en-US"/>
              <a:t>Click to edit Master text styles</a:t>
            </a:r>
          </a:p>
        </p:txBody>
      </p:sp>
      <p:sp>
        <p:nvSpPr>
          <p:cNvPr id="12" name="Content Placeholder 2"/>
          <p:cNvSpPr>
            <a:spLocks noGrp="1"/>
          </p:cNvSpPr>
          <p:nvPr>
            <p:ph idx="15"/>
          </p:nvPr>
        </p:nvSpPr>
        <p:spPr>
          <a:xfrm>
            <a:off x="323851" y="4396246"/>
            <a:ext cx="3709760" cy="1852153"/>
          </a:xfrm>
        </p:spPr>
        <p:txBody>
          <a:bodyPr>
            <a:noAutofit/>
          </a:bodyPr>
          <a:lstStyle/>
          <a:p>
            <a:pPr lvl="0"/>
            <a:r>
              <a:rPr lang="en-US"/>
              <a:t>Click to edit Master text styles</a:t>
            </a:r>
          </a:p>
        </p:txBody>
      </p:sp>
      <p:sp>
        <p:nvSpPr>
          <p:cNvPr id="72" name="Content Placeholder 2"/>
          <p:cNvSpPr>
            <a:spLocks noGrp="1"/>
          </p:cNvSpPr>
          <p:nvPr>
            <p:ph idx="16"/>
          </p:nvPr>
        </p:nvSpPr>
        <p:spPr>
          <a:xfrm>
            <a:off x="4241120" y="4396246"/>
            <a:ext cx="3709760" cy="1852153"/>
          </a:xfrm>
        </p:spPr>
        <p:txBody>
          <a:bodyPr>
            <a:noAutofit/>
          </a:bodyPr>
          <a:lstStyle/>
          <a:p>
            <a:pPr lvl="0"/>
            <a:r>
              <a:rPr lang="en-US"/>
              <a:t>Click to edit Master text styles</a:t>
            </a:r>
          </a:p>
        </p:txBody>
      </p:sp>
      <p:sp>
        <p:nvSpPr>
          <p:cNvPr id="73" name="Content Placeholder 2"/>
          <p:cNvSpPr>
            <a:spLocks noGrp="1"/>
          </p:cNvSpPr>
          <p:nvPr>
            <p:ph idx="17"/>
          </p:nvPr>
        </p:nvSpPr>
        <p:spPr>
          <a:xfrm>
            <a:off x="8142929" y="4396246"/>
            <a:ext cx="3709760" cy="1852153"/>
          </a:xfrm>
        </p:spPr>
        <p:txBody>
          <a:bodyPr>
            <a:noAutofit/>
          </a:bodyPr>
          <a:lstStyle/>
          <a:p>
            <a:pPr lvl="0"/>
            <a:r>
              <a:rPr lang="en-US"/>
              <a:t>Click to edit Master text styles</a:t>
            </a:r>
          </a:p>
        </p:txBody>
      </p:sp>
    </p:spTree>
    <p:extLst>
      <p:ext uri="{BB962C8B-B14F-4D97-AF65-F5344CB8AC3E}">
        <p14:creationId xmlns:p14="http://schemas.microsoft.com/office/powerpoint/2010/main" val="2316902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Divider 3">
    <p:bg>
      <p:bgPr>
        <a:solidFill>
          <a:srgbClr val="808285"/>
        </a:solid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4" hasCustomPrompt="1"/>
          </p:nvPr>
        </p:nvSpPr>
        <p:spPr>
          <a:xfrm>
            <a:off x="5593977" y="2812474"/>
            <a:ext cx="6272056" cy="3465156"/>
          </a:xfrm>
        </p:spPr>
        <p:txBody>
          <a:bodyPr anchor="t" anchorCtr="0">
            <a:noAutofit/>
          </a:bodyPr>
          <a:lstStyle>
            <a:lvl1pPr algn="r">
              <a:lnSpc>
                <a:spcPts val="34666"/>
              </a:lnSpc>
              <a:spcBef>
                <a:spcPts val="0"/>
              </a:spcBef>
              <a:defRPr sz="27733">
                <a:solidFill>
                  <a:schemeClr val="bg1"/>
                </a:solidFill>
              </a:defRPr>
            </a:lvl1pPr>
          </a:lstStyle>
          <a:p>
            <a:pPr lvl="0"/>
            <a:r>
              <a:rPr lang="en-US" dirty="0"/>
              <a:t>#</a:t>
            </a:r>
          </a:p>
        </p:txBody>
      </p:sp>
      <p:sp>
        <p:nvSpPr>
          <p:cNvPr id="8" name="Date Placeholder 3"/>
          <p:cNvSpPr>
            <a:spLocks noGrp="1"/>
          </p:cNvSpPr>
          <p:nvPr>
            <p:ph type="dt" sz="half" idx="2"/>
          </p:nvPr>
        </p:nvSpPr>
        <p:spPr bwMode="white">
          <a:xfrm>
            <a:off x="10667454" y="6463436"/>
            <a:ext cx="889263" cy="172027"/>
          </a:xfrm>
          <a:prstGeom prst="rect">
            <a:avLst/>
          </a:prstGeom>
        </p:spPr>
        <p:txBody>
          <a:bodyPr vert="horz" lIns="54000" tIns="0" rIns="54000" bIns="0" rtlCol="0" anchor="t" anchorCtr="0">
            <a:noAutofit/>
          </a:bodyPr>
          <a:lstStyle>
            <a:lvl1pPr algn="ctr">
              <a:defRPr sz="900">
                <a:solidFill>
                  <a:schemeClr val="accent4"/>
                </a:solidFill>
              </a:defRPr>
            </a:lvl1pPr>
          </a:lstStyle>
          <a:p>
            <a:endParaRPr lang="en-GB" dirty="0"/>
          </a:p>
        </p:txBody>
      </p:sp>
      <p:sp>
        <p:nvSpPr>
          <p:cNvPr id="9" name="Footer Placeholder 4"/>
          <p:cNvSpPr>
            <a:spLocks noGrp="1"/>
          </p:cNvSpPr>
          <p:nvPr>
            <p:ph type="ftr" sz="quarter" idx="3"/>
          </p:nvPr>
        </p:nvSpPr>
        <p:spPr bwMode="white">
          <a:xfrm>
            <a:off x="1830150" y="6463436"/>
            <a:ext cx="8833071" cy="172027"/>
          </a:xfrm>
          <a:prstGeom prst="rect">
            <a:avLst/>
          </a:prstGeom>
        </p:spPr>
        <p:txBody>
          <a:bodyPr vert="horz" lIns="54000" tIns="0" rIns="54000" bIns="0" rtlCol="0" anchor="t" anchorCtr="0">
            <a:noAutofit/>
          </a:bodyPr>
          <a:lstStyle>
            <a:lvl1pPr algn="r">
              <a:defRPr sz="1067">
                <a:solidFill>
                  <a:schemeClr val="accent4"/>
                </a:solidFill>
              </a:defRPr>
            </a:lvl1pPr>
          </a:lstStyle>
          <a:p>
            <a:r>
              <a:rPr lang="en-GB"/>
              <a:t>Note text</a:t>
            </a:r>
            <a:endParaRPr lang="en-GB" dirty="0"/>
          </a:p>
        </p:txBody>
      </p:sp>
      <p:sp>
        <p:nvSpPr>
          <p:cNvPr id="11" name="Slide Number Placeholder 5"/>
          <p:cNvSpPr>
            <a:spLocks noGrp="1"/>
          </p:cNvSpPr>
          <p:nvPr>
            <p:ph type="sldNum" sz="quarter" idx="4"/>
          </p:nvPr>
        </p:nvSpPr>
        <p:spPr bwMode="white">
          <a:xfrm>
            <a:off x="11556717" y="6463436"/>
            <a:ext cx="303433" cy="172027"/>
          </a:xfrm>
          <a:prstGeom prst="rect">
            <a:avLst/>
          </a:prstGeom>
        </p:spPr>
        <p:txBody>
          <a:bodyPr vert="horz" lIns="54000" tIns="0" rIns="0" bIns="0" rtlCol="0" anchor="t" anchorCtr="0">
            <a:noAutofit/>
          </a:bodyPr>
          <a:lstStyle>
            <a:lvl1pPr algn="r">
              <a:defRPr sz="1067">
                <a:solidFill>
                  <a:schemeClr val="accent4"/>
                </a:solidFill>
              </a:defRPr>
            </a:lvl1pPr>
          </a:lstStyle>
          <a:p>
            <a:r>
              <a:rPr lang="en-GB"/>
              <a:t>###</a:t>
            </a:r>
            <a:endParaRPr lang="en-GB" dirty="0"/>
          </a:p>
        </p:txBody>
      </p:sp>
      <p:grpSp>
        <p:nvGrpSpPr>
          <p:cNvPr id="16" name="Group 15"/>
          <p:cNvGrpSpPr/>
          <p:nvPr userDrawn="1"/>
        </p:nvGrpSpPr>
        <p:grpSpPr bwMode="black">
          <a:xfrm>
            <a:off x="324497" y="6386179"/>
            <a:ext cx="667155" cy="275559"/>
            <a:chOff x="-9040423" y="-4000600"/>
            <a:chExt cx="29666811" cy="12753975"/>
          </a:xfrm>
          <a:solidFill>
            <a:schemeClr val="bg1"/>
          </a:solidFill>
        </p:grpSpPr>
        <p:sp>
          <p:nvSpPr>
            <p:cNvPr id="18" name="Freeform 8"/>
            <p:cNvSpPr>
              <a:spLocks noEditPoints="1"/>
            </p:cNvSpPr>
            <p:nvPr userDrawn="1"/>
          </p:nvSpPr>
          <p:spPr bwMode="black">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9"/>
            <p:cNvSpPr>
              <a:spLocks/>
            </p:cNvSpPr>
            <p:nvPr userDrawn="1"/>
          </p:nvSpPr>
          <p:spPr bwMode="black">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pFill/>
            <a:ln>
              <a:noFill/>
            </a:ln>
          </p:spPr>
          <p:txBody>
            <a:bodyPr vert="horz" wrap="square" lIns="91440" tIns="45720" rIns="91440" bIns="45720" numCol="1" anchor="t" anchorCtr="0" compatLnSpc="1">
              <a:prstTxWarp prst="textNoShape">
                <a:avLst/>
              </a:prstTxWarp>
            </a:bodyPr>
            <a:lstStyle/>
            <a:p>
              <a:endParaRPr lang="en-GB" sz="2400"/>
            </a:p>
          </p:txBody>
        </p:sp>
      </p:grpSp>
      <p:sp>
        <p:nvSpPr>
          <p:cNvPr id="14" name="Title 1"/>
          <p:cNvSpPr>
            <a:spLocks noGrp="1"/>
          </p:cNvSpPr>
          <p:nvPr>
            <p:ph type="title"/>
          </p:nvPr>
        </p:nvSpPr>
        <p:spPr>
          <a:xfrm>
            <a:off x="323851" y="214629"/>
            <a:ext cx="11542183" cy="699771"/>
          </a:xfrm>
        </p:spPr>
        <p:txBody>
          <a:bodyPr>
            <a:noAutofit/>
          </a:bodyPr>
          <a:lstStyle>
            <a:lvl1pPr>
              <a:defRPr sz="4267">
                <a:solidFill>
                  <a:schemeClr val="bg1"/>
                </a:solidFill>
              </a:defRPr>
            </a:lvl1pPr>
          </a:lstStyle>
          <a:p>
            <a:r>
              <a:rPr lang="en-US"/>
              <a:t>Click to edit Master title style</a:t>
            </a:r>
            <a:endParaRPr lang="en-GB" dirty="0"/>
          </a:p>
        </p:txBody>
      </p:sp>
      <p:sp>
        <p:nvSpPr>
          <p:cNvPr id="15" name="Text Placeholder 6"/>
          <p:cNvSpPr>
            <a:spLocks noGrp="1"/>
          </p:cNvSpPr>
          <p:nvPr>
            <p:ph type="body" sz="quarter" idx="13"/>
          </p:nvPr>
        </p:nvSpPr>
        <p:spPr>
          <a:xfrm>
            <a:off x="323852" y="914399"/>
            <a:ext cx="11542181" cy="568036"/>
          </a:xfrm>
        </p:spPr>
        <p:txBody>
          <a:bodyPr>
            <a:normAutofit/>
          </a:bodyPr>
          <a:lstStyle>
            <a:lvl1pPr marL="0" indent="0">
              <a:buFont typeface="+mj-lt"/>
              <a:buNone/>
              <a:defRPr sz="3200">
                <a:solidFill>
                  <a:schemeClr val="bg1"/>
                </a:solidFill>
              </a:defRPr>
            </a:lvl1pPr>
            <a:lvl2pPr marL="609585" indent="-609585">
              <a:buFont typeface="+mj-lt"/>
              <a:buAutoNum type="arabicPeriod"/>
              <a:defRPr sz="2667"/>
            </a:lvl2pPr>
            <a:lvl3pPr marL="846646" indent="-609585">
              <a:buFont typeface="+mj-lt"/>
              <a:buAutoNum type="arabicPeriod"/>
              <a:defRPr sz="2667"/>
            </a:lvl3pPr>
            <a:lvl4pPr marL="1202237" indent="-609585">
              <a:buFont typeface="+mj-lt"/>
              <a:buAutoNum type="arabicPeriod"/>
              <a:defRPr sz="2667"/>
            </a:lvl4pPr>
            <a:lvl5pPr marL="1574761" indent="-609585">
              <a:buFont typeface="+mj-lt"/>
              <a:buAutoNum type="arabicPeriod"/>
              <a:defRPr sz="2667"/>
            </a:lvl5pPr>
          </a:lstStyle>
          <a:p>
            <a:pPr lvl="0"/>
            <a:r>
              <a:rPr lang="en-US"/>
              <a:t>Click to edit Master text styles</a:t>
            </a:r>
          </a:p>
        </p:txBody>
      </p:sp>
    </p:spTree>
    <p:extLst>
      <p:ext uri="{BB962C8B-B14F-4D97-AF65-F5344CB8AC3E}">
        <p14:creationId xmlns:p14="http://schemas.microsoft.com/office/powerpoint/2010/main" val="1913377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36034" y="6463436"/>
            <a:ext cx="8833071" cy="172027"/>
          </a:xfrm>
          <a:prstGeom prst="rect">
            <a:avLst/>
          </a:prstGeom>
        </p:spPr>
        <p:txBody>
          <a:bodyPr>
            <a:noAutofit/>
          </a:bodyPr>
          <a:lstStyle/>
          <a:p>
            <a:r>
              <a:rPr lang="en-GB" dirty="0"/>
              <a:t>Note text</a:t>
            </a:r>
          </a:p>
        </p:txBody>
      </p:sp>
      <p:sp>
        <p:nvSpPr>
          <p:cNvPr id="6" name="Slide Number Placeholder 5"/>
          <p:cNvSpPr>
            <a:spLocks noGrp="1"/>
          </p:cNvSpPr>
          <p:nvPr>
            <p:ph type="sldNum" sz="quarter" idx="12"/>
          </p:nvPr>
        </p:nvSpPr>
        <p:spPr>
          <a:xfrm>
            <a:off x="11562601" y="6463436"/>
            <a:ext cx="303433" cy="172027"/>
          </a:xfrm>
        </p:spPr>
        <p:txBody>
          <a:bodyPr>
            <a:noAutofit/>
          </a:bodyPr>
          <a:lstStyle/>
          <a:p>
            <a:fld id="{F18D249E-531C-448D-97B7-84919B9EBFFF}" type="slidenum">
              <a:rPr lang="en-GB" smtClean="0"/>
              <a:t>‹#›</a:t>
            </a:fld>
            <a:endParaRPr lang="en-GB"/>
          </a:p>
        </p:txBody>
      </p:sp>
      <p:sp>
        <p:nvSpPr>
          <p:cNvPr id="2" name="Title 1"/>
          <p:cNvSpPr>
            <a:spLocks noGrp="1"/>
          </p:cNvSpPr>
          <p:nvPr>
            <p:ph type="title"/>
          </p:nvPr>
        </p:nvSpPr>
        <p:spPr>
          <a:xfrm>
            <a:off x="323851" y="224027"/>
            <a:ext cx="11542183" cy="420663"/>
          </a:xfrm>
        </p:spPr>
        <p:txBody>
          <a:bodyPr>
            <a:noAutofit/>
          </a:bodyPr>
          <a:lstStyle>
            <a:lvl1pPr>
              <a:defRPr sz="2933"/>
            </a:lvl1pPr>
          </a:lstStyle>
          <a:p>
            <a:r>
              <a:rPr lang="en-US"/>
              <a:t>Click to edit Master title style</a:t>
            </a:r>
            <a:endParaRPr lang="en-GB"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3"/>
          </p:nvPr>
        </p:nvSpPr>
        <p:spPr>
          <a:xfrm>
            <a:off x="323850" y="644690"/>
            <a:ext cx="11542183" cy="533399"/>
          </a:xfrm>
        </p:spPr>
        <p:txBody>
          <a:bodyPr>
            <a:noAutofit/>
          </a:bodyPr>
          <a:lstStyle>
            <a:lvl1pPr>
              <a:defRPr>
                <a:solidFill>
                  <a:srgbClr val="808285"/>
                </a:solidFill>
              </a:defRPr>
            </a:lvl1pPr>
          </a:lstStyle>
          <a:p>
            <a:pPr lvl="0"/>
            <a:r>
              <a:rPr lang="en-US"/>
              <a:t>Click to edit Master text styles</a:t>
            </a:r>
          </a:p>
        </p:txBody>
      </p:sp>
    </p:spTree>
    <p:extLst>
      <p:ext uri="{BB962C8B-B14F-4D97-AF65-F5344CB8AC3E}">
        <p14:creationId xmlns:p14="http://schemas.microsoft.com/office/powerpoint/2010/main" val="37712891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1" y="214629"/>
            <a:ext cx="11542183" cy="699771"/>
          </a:xfrm>
        </p:spPr>
        <p:txBody>
          <a:bodyPr>
            <a:noAutofit/>
          </a:bodyPr>
          <a:lstStyle>
            <a:lvl1pPr>
              <a:defRPr sz="4267">
                <a:solidFill>
                  <a:schemeClr val="bg1"/>
                </a:solidFill>
              </a:defRPr>
            </a:lvl1pPr>
          </a:lstStyle>
          <a:p>
            <a:r>
              <a:rPr lang="en-US"/>
              <a:t>Click to edit Master title style</a:t>
            </a:r>
            <a:endParaRPr lang="en-GB" dirty="0"/>
          </a:p>
        </p:txBody>
      </p:sp>
      <p:sp>
        <p:nvSpPr>
          <p:cNvPr id="7" name="Text Placeholder 6"/>
          <p:cNvSpPr>
            <a:spLocks noGrp="1"/>
          </p:cNvSpPr>
          <p:nvPr>
            <p:ph type="body" sz="quarter" idx="13"/>
          </p:nvPr>
        </p:nvSpPr>
        <p:spPr>
          <a:xfrm>
            <a:off x="323852" y="914399"/>
            <a:ext cx="11542181" cy="568036"/>
          </a:xfrm>
        </p:spPr>
        <p:txBody>
          <a:bodyPr>
            <a:normAutofit/>
          </a:bodyPr>
          <a:lstStyle>
            <a:lvl1pPr marL="0" indent="0">
              <a:buFont typeface="+mj-lt"/>
              <a:buNone/>
              <a:defRPr sz="3200">
                <a:solidFill>
                  <a:schemeClr val="bg1"/>
                </a:solidFill>
              </a:defRPr>
            </a:lvl1pPr>
            <a:lvl2pPr marL="609585" indent="-609585">
              <a:buFont typeface="+mj-lt"/>
              <a:buAutoNum type="arabicPeriod"/>
              <a:defRPr sz="2667"/>
            </a:lvl2pPr>
            <a:lvl3pPr marL="846646" indent="-609585">
              <a:buFont typeface="+mj-lt"/>
              <a:buAutoNum type="arabicPeriod"/>
              <a:defRPr sz="2667"/>
            </a:lvl3pPr>
            <a:lvl4pPr marL="1202237" indent="-609585">
              <a:buFont typeface="+mj-lt"/>
              <a:buAutoNum type="arabicPeriod"/>
              <a:defRPr sz="2667"/>
            </a:lvl4pPr>
            <a:lvl5pPr marL="1574761" indent="-609585">
              <a:buFont typeface="+mj-lt"/>
              <a:buAutoNum type="arabicPeriod"/>
              <a:defRPr sz="2667"/>
            </a:lvl5pPr>
          </a:lstStyle>
          <a:p>
            <a:pPr lvl="0"/>
            <a:r>
              <a:rPr lang="en-US"/>
              <a:t>Click to edit Master text styles</a:t>
            </a:r>
          </a:p>
        </p:txBody>
      </p:sp>
      <p:sp>
        <p:nvSpPr>
          <p:cNvPr id="10" name="Text Placeholder 7"/>
          <p:cNvSpPr>
            <a:spLocks noGrp="1"/>
          </p:cNvSpPr>
          <p:nvPr>
            <p:ph type="body" sz="quarter" idx="14" hasCustomPrompt="1"/>
          </p:nvPr>
        </p:nvSpPr>
        <p:spPr>
          <a:xfrm>
            <a:off x="5593977" y="2812474"/>
            <a:ext cx="6272056" cy="3465156"/>
          </a:xfrm>
        </p:spPr>
        <p:txBody>
          <a:bodyPr anchor="t" anchorCtr="0">
            <a:noAutofit/>
          </a:bodyPr>
          <a:lstStyle>
            <a:lvl1pPr algn="r">
              <a:lnSpc>
                <a:spcPts val="34666"/>
              </a:lnSpc>
              <a:spcBef>
                <a:spcPts val="0"/>
              </a:spcBef>
              <a:defRPr sz="27733">
                <a:solidFill>
                  <a:schemeClr val="bg1"/>
                </a:solidFill>
              </a:defRPr>
            </a:lvl1pPr>
          </a:lstStyle>
          <a:p>
            <a:pPr lvl="0"/>
            <a:r>
              <a:rPr lang="en-US" dirty="0"/>
              <a:t>#</a:t>
            </a:r>
          </a:p>
        </p:txBody>
      </p:sp>
      <p:sp>
        <p:nvSpPr>
          <p:cNvPr id="8" name="Date Placeholder 3"/>
          <p:cNvSpPr>
            <a:spLocks noGrp="1"/>
          </p:cNvSpPr>
          <p:nvPr>
            <p:ph type="dt" sz="half" idx="2"/>
          </p:nvPr>
        </p:nvSpPr>
        <p:spPr bwMode="white">
          <a:xfrm>
            <a:off x="10667454" y="6463436"/>
            <a:ext cx="889263" cy="172027"/>
          </a:xfrm>
          <a:prstGeom prst="rect">
            <a:avLst/>
          </a:prstGeom>
        </p:spPr>
        <p:txBody>
          <a:bodyPr vert="horz" lIns="54000" tIns="0" rIns="54000" bIns="0" rtlCol="0" anchor="t" anchorCtr="0">
            <a:noAutofit/>
          </a:bodyPr>
          <a:lstStyle>
            <a:lvl1pPr algn="ctr">
              <a:defRPr sz="1067">
                <a:solidFill>
                  <a:schemeClr val="accent1"/>
                </a:solidFill>
              </a:defRPr>
            </a:lvl1pPr>
          </a:lstStyle>
          <a:p>
            <a:fld id="{0904C268-C66D-40EC-B3AE-0C3E1DCDBD7C}" type="datetime1">
              <a:rPr lang="en-GB" smtClean="0"/>
              <a:pPr/>
              <a:t>06/05/2020</a:t>
            </a:fld>
            <a:endParaRPr lang="en-GB" dirty="0"/>
          </a:p>
        </p:txBody>
      </p:sp>
      <p:sp>
        <p:nvSpPr>
          <p:cNvPr id="9" name="Footer Placeholder 4"/>
          <p:cNvSpPr>
            <a:spLocks noGrp="1"/>
          </p:cNvSpPr>
          <p:nvPr>
            <p:ph type="ftr" sz="quarter" idx="3"/>
          </p:nvPr>
        </p:nvSpPr>
        <p:spPr bwMode="white">
          <a:xfrm>
            <a:off x="1830150" y="6463436"/>
            <a:ext cx="8833071" cy="172027"/>
          </a:xfrm>
          <a:prstGeom prst="rect">
            <a:avLst/>
          </a:prstGeom>
        </p:spPr>
        <p:txBody>
          <a:bodyPr vert="horz" lIns="54000" tIns="0" rIns="54000" bIns="0" rtlCol="0" anchor="t" anchorCtr="0">
            <a:noAutofit/>
          </a:bodyPr>
          <a:lstStyle>
            <a:lvl1pPr algn="r">
              <a:defRPr sz="1067">
                <a:solidFill>
                  <a:schemeClr val="accent1"/>
                </a:solidFill>
              </a:defRPr>
            </a:lvl1pPr>
          </a:lstStyle>
          <a:p>
            <a:r>
              <a:rPr lang="en-GB"/>
              <a:t>Note text</a:t>
            </a:r>
            <a:endParaRPr lang="en-GB" dirty="0"/>
          </a:p>
        </p:txBody>
      </p:sp>
      <p:sp>
        <p:nvSpPr>
          <p:cNvPr id="11" name="Slide Number Placeholder 5"/>
          <p:cNvSpPr>
            <a:spLocks noGrp="1"/>
          </p:cNvSpPr>
          <p:nvPr>
            <p:ph type="sldNum" sz="quarter" idx="4"/>
          </p:nvPr>
        </p:nvSpPr>
        <p:spPr bwMode="white">
          <a:xfrm>
            <a:off x="11556717" y="6463436"/>
            <a:ext cx="303433" cy="172027"/>
          </a:xfrm>
          <a:prstGeom prst="rect">
            <a:avLst/>
          </a:prstGeom>
        </p:spPr>
        <p:txBody>
          <a:bodyPr vert="horz" lIns="54000" tIns="0" rIns="0" bIns="0" rtlCol="0" anchor="t" anchorCtr="0">
            <a:noAutofit/>
          </a:bodyPr>
          <a:lstStyle>
            <a:lvl1pPr algn="r">
              <a:defRPr sz="1067">
                <a:solidFill>
                  <a:schemeClr val="accent1"/>
                </a:solidFill>
              </a:defRPr>
            </a:lvl1pPr>
          </a:lstStyle>
          <a:p>
            <a:r>
              <a:rPr lang="en-GB"/>
              <a:t>###</a:t>
            </a:r>
            <a:endParaRPr lang="en-GB" dirty="0"/>
          </a:p>
        </p:txBody>
      </p:sp>
      <p:grpSp>
        <p:nvGrpSpPr>
          <p:cNvPr id="16" name="Group 15"/>
          <p:cNvGrpSpPr/>
          <p:nvPr userDrawn="1"/>
        </p:nvGrpSpPr>
        <p:grpSpPr bwMode="black">
          <a:xfrm>
            <a:off x="324497" y="6386179"/>
            <a:ext cx="667155" cy="275559"/>
            <a:chOff x="-9040423" y="-4000600"/>
            <a:chExt cx="29666811" cy="12753975"/>
          </a:xfrm>
          <a:solidFill>
            <a:schemeClr val="bg1"/>
          </a:solidFill>
        </p:grpSpPr>
        <p:sp>
          <p:nvSpPr>
            <p:cNvPr id="18" name="Freeform 8"/>
            <p:cNvSpPr>
              <a:spLocks noEditPoints="1"/>
            </p:cNvSpPr>
            <p:nvPr userDrawn="1"/>
          </p:nvSpPr>
          <p:spPr bwMode="black">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9"/>
            <p:cNvSpPr>
              <a:spLocks/>
            </p:cNvSpPr>
            <p:nvPr userDrawn="1"/>
          </p:nvSpPr>
          <p:spPr bwMode="black">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pFill/>
            <a:ln>
              <a:noFill/>
            </a:ln>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8395868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Divider 4">
    <p:bg>
      <p:bgPr>
        <a:solidFill>
          <a:schemeClr val="accent6"/>
        </a:solidFill>
        <a:effectLst/>
      </p:bgPr>
    </p:bg>
    <p:spTree>
      <p:nvGrpSpPr>
        <p:cNvPr id="1" name=""/>
        <p:cNvGrpSpPr/>
        <p:nvPr/>
      </p:nvGrpSpPr>
      <p:grpSpPr>
        <a:xfrm>
          <a:off x="0" y="0"/>
          <a:ext cx="0" cy="0"/>
          <a:chOff x="0" y="0"/>
          <a:chExt cx="0" cy="0"/>
        </a:xfrm>
      </p:grpSpPr>
      <p:grpSp>
        <p:nvGrpSpPr>
          <p:cNvPr id="12" name="Group 11"/>
          <p:cNvGrpSpPr/>
          <p:nvPr userDrawn="1"/>
        </p:nvGrpSpPr>
        <p:grpSpPr bwMode="black">
          <a:xfrm>
            <a:off x="323141" y="6383673"/>
            <a:ext cx="667155" cy="275559"/>
            <a:chOff x="-9040423" y="-4000600"/>
            <a:chExt cx="29666811" cy="12753975"/>
          </a:xfrm>
        </p:grpSpPr>
        <p:sp>
          <p:nvSpPr>
            <p:cNvPr id="14" name="Freeform 8"/>
            <p:cNvSpPr>
              <a:spLocks noEditPoints="1"/>
            </p:cNvSpPr>
            <p:nvPr userDrawn="1"/>
          </p:nvSpPr>
          <p:spPr bwMode="black">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solidFill>
              <a:srgbClr val="42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9"/>
            <p:cNvSpPr>
              <a:spLocks/>
            </p:cNvSpPr>
            <p:nvPr userDrawn="1"/>
          </p:nvSpPr>
          <p:spPr bwMode="black">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adFill flip="none" rotWithShape="1">
              <a:gsLst>
                <a:gs pos="0">
                  <a:schemeClr val="accent2"/>
                </a:gs>
                <a:gs pos="40000">
                  <a:schemeClr val="accent1"/>
                </a:gs>
              </a:gsLst>
              <a:lin ang="19200000" scaled="0"/>
              <a:tileRect/>
            </a:gradFill>
            <a:ln>
              <a:noFill/>
            </a:ln>
          </p:spPr>
          <p:txBody>
            <a:bodyPr vert="horz" wrap="square" lIns="91440" tIns="45720" rIns="91440" bIns="45720" numCol="1" anchor="t" anchorCtr="0" compatLnSpc="1">
              <a:prstTxWarp prst="textNoShape">
                <a:avLst/>
              </a:prstTxWarp>
            </a:bodyPr>
            <a:lstStyle/>
            <a:p>
              <a:endParaRPr lang="en-GB" sz="2400"/>
            </a:p>
          </p:txBody>
        </p:sp>
      </p:grpSp>
      <p:sp>
        <p:nvSpPr>
          <p:cNvPr id="10" name="Text Placeholder 7"/>
          <p:cNvSpPr>
            <a:spLocks noGrp="1"/>
          </p:cNvSpPr>
          <p:nvPr>
            <p:ph type="body" sz="quarter" idx="14" hasCustomPrompt="1"/>
          </p:nvPr>
        </p:nvSpPr>
        <p:spPr>
          <a:xfrm>
            <a:off x="5593977" y="2812474"/>
            <a:ext cx="6272056" cy="3465156"/>
          </a:xfrm>
        </p:spPr>
        <p:txBody>
          <a:bodyPr anchor="t" anchorCtr="0">
            <a:noAutofit/>
          </a:bodyPr>
          <a:lstStyle>
            <a:lvl1pPr algn="r">
              <a:lnSpc>
                <a:spcPts val="34666"/>
              </a:lnSpc>
              <a:spcBef>
                <a:spcPts val="0"/>
              </a:spcBef>
              <a:defRPr sz="27733">
                <a:solidFill>
                  <a:schemeClr val="accent3"/>
                </a:solidFill>
              </a:defRPr>
            </a:lvl1pPr>
          </a:lstStyle>
          <a:p>
            <a:pPr lvl="0"/>
            <a:r>
              <a:rPr lang="en-US" dirty="0"/>
              <a:t>#</a:t>
            </a:r>
          </a:p>
        </p:txBody>
      </p:sp>
      <p:sp>
        <p:nvSpPr>
          <p:cNvPr id="8" name="Date Placeholder 3"/>
          <p:cNvSpPr>
            <a:spLocks noGrp="1"/>
          </p:cNvSpPr>
          <p:nvPr>
            <p:ph type="dt" sz="half" idx="2"/>
          </p:nvPr>
        </p:nvSpPr>
        <p:spPr bwMode="white">
          <a:xfrm>
            <a:off x="10667454" y="6463436"/>
            <a:ext cx="889263" cy="172027"/>
          </a:xfrm>
          <a:prstGeom prst="rect">
            <a:avLst/>
          </a:prstGeom>
        </p:spPr>
        <p:txBody>
          <a:bodyPr vert="horz" lIns="54000" tIns="0" rIns="54000" bIns="0" rtlCol="0" anchor="t" anchorCtr="0">
            <a:noAutofit/>
          </a:bodyPr>
          <a:lstStyle>
            <a:lvl1pPr algn="ctr">
              <a:defRPr sz="1067">
                <a:solidFill>
                  <a:schemeClr val="accent6"/>
                </a:solidFill>
              </a:defRPr>
            </a:lvl1pPr>
          </a:lstStyle>
          <a:p>
            <a:fld id="{0904C268-C66D-40EC-B3AE-0C3E1DCDBD7C}" type="datetime1">
              <a:rPr lang="en-GB" smtClean="0"/>
              <a:pPr/>
              <a:t>06/05/2020</a:t>
            </a:fld>
            <a:endParaRPr lang="en-GB" dirty="0"/>
          </a:p>
        </p:txBody>
      </p:sp>
      <p:sp>
        <p:nvSpPr>
          <p:cNvPr id="9" name="Footer Placeholder 4"/>
          <p:cNvSpPr>
            <a:spLocks noGrp="1"/>
          </p:cNvSpPr>
          <p:nvPr>
            <p:ph type="ftr" sz="quarter" idx="3"/>
          </p:nvPr>
        </p:nvSpPr>
        <p:spPr bwMode="white">
          <a:xfrm>
            <a:off x="1830150" y="6463436"/>
            <a:ext cx="8833071" cy="172027"/>
          </a:xfrm>
          <a:prstGeom prst="rect">
            <a:avLst/>
          </a:prstGeom>
        </p:spPr>
        <p:txBody>
          <a:bodyPr vert="horz" lIns="54000" tIns="0" rIns="54000" bIns="0" rtlCol="0" anchor="t" anchorCtr="0">
            <a:noAutofit/>
          </a:bodyPr>
          <a:lstStyle>
            <a:lvl1pPr algn="r">
              <a:defRPr sz="1067">
                <a:solidFill>
                  <a:schemeClr val="accent6"/>
                </a:solidFill>
              </a:defRPr>
            </a:lvl1pPr>
          </a:lstStyle>
          <a:p>
            <a:r>
              <a:rPr lang="en-GB"/>
              <a:t>Note text</a:t>
            </a:r>
            <a:endParaRPr lang="en-GB" dirty="0"/>
          </a:p>
        </p:txBody>
      </p:sp>
      <p:sp>
        <p:nvSpPr>
          <p:cNvPr id="11" name="Slide Number Placeholder 5"/>
          <p:cNvSpPr>
            <a:spLocks noGrp="1"/>
          </p:cNvSpPr>
          <p:nvPr>
            <p:ph type="sldNum" sz="quarter" idx="4"/>
          </p:nvPr>
        </p:nvSpPr>
        <p:spPr bwMode="white">
          <a:xfrm>
            <a:off x="11556717" y="6463436"/>
            <a:ext cx="303433" cy="172027"/>
          </a:xfrm>
          <a:prstGeom prst="rect">
            <a:avLst/>
          </a:prstGeom>
        </p:spPr>
        <p:txBody>
          <a:bodyPr vert="horz" lIns="54000" tIns="0" rIns="0" bIns="0" rtlCol="0" anchor="t" anchorCtr="0">
            <a:noAutofit/>
          </a:bodyPr>
          <a:lstStyle>
            <a:lvl1pPr algn="r">
              <a:defRPr sz="1067">
                <a:solidFill>
                  <a:schemeClr val="accent6"/>
                </a:solidFill>
              </a:defRPr>
            </a:lvl1pPr>
          </a:lstStyle>
          <a:p>
            <a:r>
              <a:rPr lang="en-GB"/>
              <a:t>###</a:t>
            </a:r>
            <a:endParaRPr lang="en-GB" dirty="0"/>
          </a:p>
        </p:txBody>
      </p:sp>
      <p:sp>
        <p:nvSpPr>
          <p:cNvPr id="16" name="Title 1"/>
          <p:cNvSpPr>
            <a:spLocks noGrp="1"/>
          </p:cNvSpPr>
          <p:nvPr>
            <p:ph type="title"/>
          </p:nvPr>
        </p:nvSpPr>
        <p:spPr>
          <a:xfrm>
            <a:off x="323851" y="214629"/>
            <a:ext cx="11542183" cy="699771"/>
          </a:xfrm>
        </p:spPr>
        <p:txBody>
          <a:bodyPr>
            <a:noAutofit/>
          </a:bodyPr>
          <a:lstStyle>
            <a:lvl1pPr>
              <a:defRPr sz="4267">
                <a:solidFill>
                  <a:schemeClr val="accent3"/>
                </a:solidFill>
              </a:defRPr>
            </a:lvl1pPr>
          </a:lstStyle>
          <a:p>
            <a:r>
              <a:rPr lang="en-US"/>
              <a:t>Click to edit Master title style</a:t>
            </a:r>
            <a:endParaRPr lang="en-GB" dirty="0"/>
          </a:p>
        </p:txBody>
      </p:sp>
      <p:sp>
        <p:nvSpPr>
          <p:cNvPr id="17" name="Text Placeholder 6"/>
          <p:cNvSpPr>
            <a:spLocks noGrp="1"/>
          </p:cNvSpPr>
          <p:nvPr>
            <p:ph type="body" sz="quarter" idx="13"/>
          </p:nvPr>
        </p:nvSpPr>
        <p:spPr>
          <a:xfrm>
            <a:off x="323852" y="914399"/>
            <a:ext cx="11542181" cy="568036"/>
          </a:xfrm>
        </p:spPr>
        <p:txBody>
          <a:bodyPr>
            <a:normAutofit/>
          </a:bodyPr>
          <a:lstStyle>
            <a:lvl1pPr marL="0" indent="0">
              <a:buFont typeface="+mj-lt"/>
              <a:buNone/>
              <a:defRPr sz="3200">
                <a:solidFill>
                  <a:schemeClr val="accent3"/>
                </a:solidFill>
              </a:defRPr>
            </a:lvl1pPr>
            <a:lvl2pPr marL="609585" indent="-609585">
              <a:buFont typeface="+mj-lt"/>
              <a:buAutoNum type="arabicPeriod"/>
              <a:defRPr sz="2667"/>
            </a:lvl2pPr>
            <a:lvl3pPr marL="846646" indent="-609585">
              <a:buFont typeface="+mj-lt"/>
              <a:buAutoNum type="arabicPeriod"/>
              <a:defRPr sz="2667"/>
            </a:lvl3pPr>
            <a:lvl4pPr marL="1202237" indent="-609585">
              <a:buFont typeface="+mj-lt"/>
              <a:buAutoNum type="arabicPeriod"/>
              <a:defRPr sz="2667"/>
            </a:lvl4pPr>
            <a:lvl5pPr marL="1574761" indent="-609585">
              <a:buFont typeface="+mj-lt"/>
              <a:buAutoNum type="arabicPeriod"/>
              <a:defRPr sz="2667"/>
            </a:lvl5pPr>
          </a:lstStyle>
          <a:p>
            <a:pPr lvl="0"/>
            <a:r>
              <a:rPr lang="en-US"/>
              <a:t>Click to edit Master text styles</a:t>
            </a:r>
          </a:p>
        </p:txBody>
      </p:sp>
    </p:spTree>
    <p:extLst>
      <p:ext uri="{BB962C8B-B14F-4D97-AF65-F5344CB8AC3E}">
        <p14:creationId xmlns:p14="http://schemas.microsoft.com/office/powerpoint/2010/main" val="2108262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Agenda Dark Gray">
    <p:bg>
      <p:bgPr>
        <a:solidFill>
          <a:schemeClr val="accent3"/>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323851" y="1294998"/>
            <a:ext cx="11542183" cy="4944471"/>
          </a:xfrm>
        </p:spPr>
        <p:txBody>
          <a:bodyPr>
            <a:noAutofit/>
          </a:bodyPr>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324497" y="214629"/>
            <a:ext cx="11541536" cy="778099"/>
          </a:xfrm>
        </p:spPr>
        <p:txBody>
          <a:bodyPr>
            <a:noAutofit/>
          </a:bodyPr>
          <a:lstStyle>
            <a:lvl1pPr>
              <a:defRPr sz="4267">
                <a:solidFill>
                  <a:schemeClr val="bg1"/>
                </a:solidFill>
              </a:defRPr>
            </a:lvl1pPr>
          </a:lstStyle>
          <a:p>
            <a:r>
              <a:rPr lang="en-US"/>
              <a:t>Click to edit Master title style</a:t>
            </a:r>
            <a:endParaRPr lang="en-GB" dirty="0"/>
          </a:p>
        </p:txBody>
      </p:sp>
      <p:sp>
        <p:nvSpPr>
          <p:cNvPr id="8" name="Footer Placeholder 4"/>
          <p:cNvSpPr>
            <a:spLocks noGrp="1"/>
          </p:cNvSpPr>
          <p:nvPr>
            <p:ph type="ftr" sz="quarter" idx="3"/>
          </p:nvPr>
        </p:nvSpPr>
        <p:spPr>
          <a:xfrm>
            <a:off x="1830150" y="6463436"/>
            <a:ext cx="8833071" cy="172027"/>
          </a:xfrm>
          <a:prstGeom prst="rect">
            <a:avLst/>
          </a:prstGeom>
        </p:spPr>
        <p:txBody>
          <a:bodyPr vert="horz" lIns="54000" tIns="0" rIns="54000" bIns="0" rtlCol="0" anchor="t" anchorCtr="0">
            <a:noAutofit/>
          </a:bodyPr>
          <a:lstStyle>
            <a:lvl1pPr algn="r">
              <a:defRPr sz="1067">
                <a:solidFill>
                  <a:schemeClr val="bg1"/>
                </a:solidFill>
              </a:defRPr>
            </a:lvl1pPr>
          </a:lstStyle>
          <a:p>
            <a:r>
              <a:rPr lang="en-GB"/>
              <a:t>Note text</a:t>
            </a:r>
            <a:endParaRPr lang="en-GB" dirty="0"/>
          </a:p>
        </p:txBody>
      </p:sp>
      <p:sp>
        <p:nvSpPr>
          <p:cNvPr id="9" name="Slide Number Placeholder 5"/>
          <p:cNvSpPr>
            <a:spLocks noGrp="1"/>
          </p:cNvSpPr>
          <p:nvPr>
            <p:ph type="sldNum" sz="quarter" idx="4"/>
          </p:nvPr>
        </p:nvSpPr>
        <p:spPr>
          <a:xfrm>
            <a:off x="11556717" y="6463436"/>
            <a:ext cx="303433" cy="172027"/>
          </a:xfrm>
          <a:prstGeom prst="rect">
            <a:avLst/>
          </a:prstGeom>
        </p:spPr>
        <p:txBody>
          <a:bodyPr vert="horz" lIns="54000" tIns="0" rIns="0" bIns="0" rtlCol="0" anchor="t" anchorCtr="0">
            <a:noAutofit/>
          </a:bodyPr>
          <a:lstStyle>
            <a:lvl1pPr algn="r">
              <a:defRPr sz="1067">
                <a:solidFill>
                  <a:schemeClr val="bg1"/>
                </a:solidFill>
              </a:defRPr>
            </a:lvl1pPr>
          </a:lstStyle>
          <a:p>
            <a:fld id="{F18D249E-531C-448D-97B7-84919B9EBFFF}" type="slidenum">
              <a:rPr lang="en-GB" smtClean="0"/>
              <a:pPr/>
              <a:t>‹#›</a:t>
            </a:fld>
            <a:endParaRPr lang="en-GB" dirty="0"/>
          </a:p>
        </p:txBody>
      </p:sp>
      <p:grpSp>
        <p:nvGrpSpPr>
          <p:cNvPr id="7" name="Group 6"/>
          <p:cNvGrpSpPr/>
          <p:nvPr userDrawn="1"/>
        </p:nvGrpSpPr>
        <p:grpSpPr bwMode="black">
          <a:xfrm>
            <a:off x="324497" y="6386179"/>
            <a:ext cx="667155" cy="275559"/>
            <a:chOff x="243373" y="4789634"/>
            <a:chExt cx="500366" cy="206669"/>
          </a:xfrm>
          <a:solidFill>
            <a:schemeClr val="bg1"/>
          </a:solidFill>
        </p:grpSpPr>
        <p:sp>
          <p:nvSpPr>
            <p:cNvPr id="11" name="Freeform 8"/>
            <p:cNvSpPr>
              <a:spLocks noEditPoints="1"/>
            </p:cNvSpPr>
            <p:nvPr userDrawn="1"/>
          </p:nvSpPr>
          <p:spPr bwMode="black">
            <a:xfrm>
              <a:off x="494597" y="4848724"/>
              <a:ext cx="249142" cy="139349"/>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p:cNvSpPr>
              <a:spLocks/>
            </p:cNvSpPr>
            <p:nvPr userDrawn="1"/>
          </p:nvSpPr>
          <p:spPr bwMode="black">
            <a:xfrm>
              <a:off x="243373" y="4789634"/>
              <a:ext cx="184614" cy="206669"/>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pFill/>
            <a:ln>
              <a:noFill/>
            </a:ln>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88146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and_Bulltepoints_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8" name="Text Placeholder 3">
            <a:extLst>
              <a:ext uri="{FF2B5EF4-FFF2-40B4-BE49-F238E27FC236}">
                <a16:creationId xmlns:a16="http://schemas.microsoft.com/office/drawing/2014/main" id="{0F32DC52-9151-4C6D-89E6-44513ED9766B}"/>
              </a:ext>
            </a:extLst>
          </p:cNvPr>
          <p:cNvSpPr>
            <a:spLocks noGrp="1"/>
          </p:cNvSpPr>
          <p:nvPr>
            <p:ph type="body" sz="quarter" idx="15"/>
          </p:nvPr>
        </p:nvSpPr>
        <p:spPr>
          <a:xfrm>
            <a:off x="477837" y="1808164"/>
            <a:ext cx="11236325" cy="4537074"/>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Title 1">
            <a:extLst>
              <a:ext uri="{FF2B5EF4-FFF2-40B4-BE49-F238E27FC236}">
                <a16:creationId xmlns:a16="http://schemas.microsoft.com/office/drawing/2014/main" id="{D5B5F280-8264-4F75-BEE7-22A644FB5B97}"/>
              </a:ext>
            </a:extLst>
          </p:cNvPr>
          <p:cNvSpPr>
            <a:spLocks noGrp="1"/>
          </p:cNvSpPr>
          <p:nvPr>
            <p:ph type="title" hasCustomPrompt="1"/>
          </p:nvPr>
        </p:nvSpPr>
        <p:spPr>
          <a:xfrm>
            <a:off x="477838" y="368300"/>
            <a:ext cx="11236326" cy="403006"/>
          </a:xfrm>
        </p:spPr>
        <p:txBody>
          <a:bodyPr/>
          <a:lstStyle>
            <a:lvl1pPr>
              <a:defRPr/>
            </a:lvl1pPr>
          </a:lstStyle>
          <a:p>
            <a:r>
              <a:rPr lang="en-GB" noProof="0"/>
              <a:t>Bulletpoint and Text</a:t>
            </a:r>
          </a:p>
        </p:txBody>
      </p:sp>
      <p:sp>
        <p:nvSpPr>
          <p:cNvPr id="9" name="Text Placeholder 2">
            <a:extLst>
              <a:ext uri="{FF2B5EF4-FFF2-40B4-BE49-F238E27FC236}">
                <a16:creationId xmlns:a16="http://schemas.microsoft.com/office/drawing/2014/main" id="{00664942-E557-41DF-BB00-8499590CD825}"/>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 (20pt)</a:t>
            </a:r>
          </a:p>
        </p:txBody>
      </p:sp>
    </p:spTree>
    <p:extLst>
      <p:ext uri="{BB962C8B-B14F-4D97-AF65-F5344CB8AC3E}">
        <p14:creationId xmlns:p14="http://schemas.microsoft.com/office/powerpoint/2010/main" val="1669629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Divider 2">
    <p:bg>
      <p:bgPr>
        <a:solidFill>
          <a:srgbClr val="A90034"/>
        </a:solid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4" hasCustomPrompt="1"/>
          </p:nvPr>
        </p:nvSpPr>
        <p:spPr>
          <a:xfrm>
            <a:off x="5593977" y="2812474"/>
            <a:ext cx="6272056" cy="3465156"/>
          </a:xfrm>
        </p:spPr>
        <p:txBody>
          <a:bodyPr anchor="t" anchorCtr="0">
            <a:noAutofit/>
          </a:bodyPr>
          <a:lstStyle>
            <a:lvl1pPr algn="r">
              <a:lnSpc>
                <a:spcPts val="34666"/>
              </a:lnSpc>
              <a:spcBef>
                <a:spcPts val="0"/>
              </a:spcBef>
              <a:defRPr sz="27733">
                <a:solidFill>
                  <a:schemeClr val="bg1"/>
                </a:solidFill>
              </a:defRPr>
            </a:lvl1pPr>
          </a:lstStyle>
          <a:p>
            <a:pPr lvl="0"/>
            <a:r>
              <a:rPr lang="en-US" dirty="0"/>
              <a:t>#</a:t>
            </a:r>
          </a:p>
        </p:txBody>
      </p:sp>
      <p:sp>
        <p:nvSpPr>
          <p:cNvPr id="9" name="Footer Placeholder 4"/>
          <p:cNvSpPr>
            <a:spLocks noGrp="1"/>
          </p:cNvSpPr>
          <p:nvPr>
            <p:ph type="ftr" sz="quarter" idx="3"/>
          </p:nvPr>
        </p:nvSpPr>
        <p:spPr bwMode="white">
          <a:xfrm>
            <a:off x="1830150" y="6463436"/>
            <a:ext cx="8833071" cy="172027"/>
          </a:xfrm>
          <a:prstGeom prst="rect">
            <a:avLst/>
          </a:prstGeom>
        </p:spPr>
        <p:txBody>
          <a:bodyPr vert="horz" lIns="54000" tIns="0" rIns="54000" bIns="0" rtlCol="0" anchor="t" anchorCtr="0">
            <a:noAutofit/>
          </a:bodyPr>
          <a:lstStyle>
            <a:lvl1pPr algn="r">
              <a:defRPr sz="1067">
                <a:solidFill>
                  <a:schemeClr val="accent2"/>
                </a:solidFill>
              </a:defRPr>
            </a:lvl1pPr>
          </a:lstStyle>
          <a:p>
            <a:r>
              <a:rPr lang="en-GB"/>
              <a:t>Note text</a:t>
            </a:r>
            <a:endParaRPr lang="en-GB" dirty="0"/>
          </a:p>
        </p:txBody>
      </p:sp>
      <p:sp>
        <p:nvSpPr>
          <p:cNvPr id="11" name="Slide Number Placeholder 5"/>
          <p:cNvSpPr>
            <a:spLocks noGrp="1"/>
          </p:cNvSpPr>
          <p:nvPr>
            <p:ph type="sldNum" sz="quarter" idx="4"/>
          </p:nvPr>
        </p:nvSpPr>
        <p:spPr bwMode="white">
          <a:xfrm>
            <a:off x="11556717" y="6463436"/>
            <a:ext cx="303433" cy="172027"/>
          </a:xfrm>
          <a:prstGeom prst="rect">
            <a:avLst/>
          </a:prstGeom>
        </p:spPr>
        <p:txBody>
          <a:bodyPr vert="horz" lIns="54000" tIns="0" rIns="0" bIns="0" rtlCol="0" anchor="t" anchorCtr="0">
            <a:noAutofit/>
          </a:bodyPr>
          <a:lstStyle>
            <a:lvl1pPr algn="r">
              <a:defRPr sz="1067">
                <a:solidFill>
                  <a:schemeClr val="accent2"/>
                </a:solidFill>
              </a:defRPr>
            </a:lvl1pPr>
          </a:lstStyle>
          <a:p>
            <a:r>
              <a:rPr lang="en-GB"/>
              <a:t>###</a:t>
            </a:r>
            <a:endParaRPr lang="en-GB" dirty="0"/>
          </a:p>
        </p:txBody>
      </p:sp>
      <p:grpSp>
        <p:nvGrpSpPr>
          <p:cNvPr id="16" name="Group 15"/>
          <p:cNvGrpSpPr/>
          <p:nvPr userDrawn="1"/>
        </p:nvGrpSpPr>
        <p:grpSpPr bwMode="black">
          <a:xfrm>
            <a:off x="324497" y="6386179"/>
            <a:ext cx="667155" cy="275559"/>
            <a:chOff x="-9040423" y="-4000600"/>
            <a:chExt cx="29666811" cy="12753975"/>
          </a:xfrm>
          <a:solidFill>
            <a:schemeClr val="bg1"/>
          </a:solidFill>
        </p:grpSpPr>
        <p:sp>
          <p:nvSpPr>
            <p:cNvPr id="18" name="Freeform 8"/>
            <p:cNvSpPr>
              <a:spLocks noEditPoints="1"/>
            </p:cNvSpPr>
            <p:nvPr userDrawn="1"/>
          </p:nvSpPr>
          <p:spPr bwMode="black">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9"/>
            <p:cNvSpPr>
              <a:spLocks/>
            </p:cNvSpPr>
            <p:nvPr userDrawn="1"/>
          </p:nvSpPr>
          <p:spPr bwMode="black">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grpFill/>
            <a:ln>
              <a:noFill/>
            </a:ln>
          </p:spPr>
          <p:txBody>
            <a:bodyPr vert="horz" wrap="square" lIns="91440" tIns="45720" rIns="91440" bIns="45720" numCol="1" anchor="t" anchorCtr="0" compatLnSpc="1">
              <a:prstTxWarp prst="textNoShape">
                <a:avLst/>
              </a:prstTxWarp>
            </a:bodyPr>
            <a:lstStyle/>
            <a:p>
              <a:endParaRPr lang="en-GB" sz="2400"/>
            </a:p>
          </p:txBody>
        </p:sp>
      </p:grpSp>
      <p:sp>
        <p:nvSpPr>
          <p:cNvPr id="14" name="Title 1"/>
          <p:cNvSpPr>
            <a:spLocks noGrp="1"/>
          </p:cNvSpPr>
          <p:nvPr>
            <p:ph type="title"/>
          </p:nvPr>
        </p:nvSpPr>
        <p:spPr>
          <a:xfrm>
            <a:off x="323851" y="214629"/>
            <a:ext cx="11542183" cy="699771"/>
          </a:xfrm>
        </p:spPr>
        <p:txBody>
          <a:bodyPr>
            <a:noAutofit/>
          </a:bodyPr>
          <a:lstStyle>
            <a:lvl1pPr>
              <a:defRPr sz="4267">
                <a:solidFill>
                  <a:schemeClr val="bg1"/>
                </a:solidFill>
              </a:defRPr>
            </a:lvl1pPr>
          </a:lstStyle>
          <a:p>
            <a:r>
              <a:rPr lang="en-US"/>
              <a:t>Click to edit Master title style</a:t>
            </a:r>
            <a:endParaRPr lang="en-GB" dirty="0"/>
          </a:p>
        </p:txBody>
      </p:sp>
      <p:sp>
        <p:nvSpPr>
          <p:cNvPr id="15" name="Text Placeholder 6"/>
          <p:cNvSpPr>
            <a:spLocks noGrp="1"/>
          </p:cNvSpPr>
          <p:nvPr>
            <p:ph type="body" sz="quarter" idx="13"/>
          </p:nvPr>
        </p:nvSpPr>
        <p:spPr>
          <a:xfrm>
            <a:off x="323852" y="914399"/>
            <a:ext cx="11542181" cy="568036"/>
          </a:xfrm>
        </p:spPr>
        <p:txBody>
          <a:bodyPr>
            <a:normAutofit/>
          </a:bodyPr>
          <a:lstStyle>
            <a:lvl1pPr marL="0" indent="0">
              <a:buFont typeface="+mj-lt"/>
              <a:buNone/>
              <a:defRPr sz="3200">
                <a:solidFill>
                  <a:schemeClr val="bg1"/>
                </a:solidFill>
              </a:defRPr>
            </a:lvl1pPr>
            <a:lvl2pPr marL="609585" indent="-609585">
              <a:buFont typeface="+mj-lt"/>
              <a:buAutoNum type="arabicPeriod"/>
              <a:defRPr sz="2667"/>
            </a:lvl2pPr>
            <a:lvl3pPr marL="846646" indent="-609585">
              <a:buFont typeface="+mj-lt"/>
              <a:buAutoNum type="arabicPeriod"/>
              <a:defRPr sz="2667"/>
            </a:lvl3pPr>
            <a:lvl4pPr marL="1202237" indent="-609585">
              <a:buFont typeface="+mj-lt"/>
              <a:buAutoNum type="arabicPeriod"/>
              <a:defRPr sz="2667"/>
            </a:lvl4pPr>
            <a:lvl5pPr marL="1574761" indent="-609585">
              <a:buFont typeface="+mj-lt"/>
              <a:buAutoNum type="arabicPeriod"/>
              <a:defRPr sz="2667"/>
            </a:lvl5pPr>
          </a:lstStyle>
          <a:p>
            <a:pPr lvl="0"/>
            <a:r>
              <a:rPr lang="en-US"/>
              <a:t>Click to edit Master text styles</a:t>
            </a:r>
          </a:p>
        </p:txBody>
      </p:sp>
    </p:spTree>
    <p:extLst>
      <p:ext uri="{BB962C8B-B14F-4D97-AF65-F5344CB8AC3E}">
        <p14:creationId xmlns:p14="http://schemas.microsoft.com/office/powerpoint/2010/main" val="1064503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1" y="1294999"/>
            <a:ext cx="5704416" cy="193557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1836034" y="6463436"/>
            <a:ext cx="8833071" cy="172027"/>
          </a:xfrm>
          <a:prstGeom prst="rect">
            <a:avLst/>
          </a:prstGeom>
        </p:spPr>
        <p:txBody>
          <a:bodyPr>
            <a:noAutofit/>
          </a:bodyPr>
          <a:lstStyle/>
          <a:p>
            <a:r>
              <a:rPr lang="en-GB"/>
              <a:t>Note text</a:t>
            </a:r>
          </a:p>
        </p:txBody>
      </p:sp>
      <p:sp>
        <p:nvSpPr>
          <p:cNvPr id="6" name="Slide Number Placeholder 5"/>
          <p:cNvSpPr>
            <a:spLocks noGrp="1"/>
          </p:cNvSpPr>
          <p:nvPr>
            <p:ph type="sldNum" sz="quarter" idx="12"/>
          </p:nvPr>
        </p:nvSpPr>
        <p:spPr/>
        <p:txBody>
          <a:bodyPr>
            <a:noAutofit/>
          </a:bodyPr>
          <a:lstStyle/>
          <a:p>
            <a:fld id="{F18D249E-531C-448D-97B7-84919B9EBFFF}" type="slidenum">
              <a:rPr lang="en-GB" smtClean="0"/>
              <a:t>‹#›</a:t>
            </a:fld>
            <a:endParaRPr lang="en-GB"/>
          </a:p>
        </p:txBody>
      </p:sp>
      <p:sp>
        <p:nvSpPr>
          <p:cNvPr id="9" name="Content Placeholder 2"/>
          <p:cNvSpPr>
            <a:spLocks noGrp="1"/>
          </p:cNvSpPr>
          <p:nvPr>
            <p:ph idx="14"/>
          </p:nvPr>
        </p:nvSpPr>
        <p:spPr>
          <a:xfrm>
            <a:off x="6141729" y="1294999"/>
            <a:ext cx="5702400" cy="193557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323851" y="224027"/>
            <a:ext cx="11542183" cy="420663"/>
          </a:xfrm>
        </p:spPr>
        <p:txBody>
          <a:bodyPr>
            <a:noAutofit/>
          </a:bodyPr>
          <a:lstStyle>
            <a:lvl1pPr>
              <a:defRPr sz="2933"/>
            </a:lvl1pPr>
          </a:lstStyle>
          <a:p>
            <a:r>
              <a:rPr lang="en-US"/>
              <a:t>Click to edit Master title style</a:t>
            </a:r>
            <a:endParaRPr lang="en-GB" dirty="0"/>
          </a:p>
        </p:txBody>
      </p:sp>
      <p:sp>
        <p:nvSpPr>
          <p:cNvPr id="11" name="Text Placeholder 7"/>
          <p:cNvSpPr>
            <a:spLocks noGrp="1"/>
          </p:cNvSpPr>
          <p:nvPr>
            <p:ph type="body" sz="quarter" idx="13"/>
          </p:nvPr>
        </p:nvSpPr>
        <p:spPr>
          <a:xfrm>
            <a:off x="323850" y="644690"/>
            <a:ext cx="11542183" cy="533399"/>
          </a:xfrm>
        </p:spPr>
        <p:txBody>
          <a:bodyPr>
            <a:noAutofit/>
          </a:bodyPr>
          <a:lstStyle>
            <a:lvl1pPr>
              <a:defRPr>
                <a:solidFill>
                  <a:srgbClr val="808285"/>
                </a:solidFill>
              </a:defRPr>
            </a:lvl1pPr>
          </a:lstStyle>
          <a:p>
            <a:pPr lvl="0"/>
            <a:r>
              <a:rPr lang="en-US"/>
              <a:t>Click to edit Master text styles</a:t>
            </a:r>
          </a:p>
        </p:txBody>
      </p:sp>
      <p:sp>
        <p:nvSpPr>
          <p:cNvPr id="12" name="Content Placeholder 2"/>
          <p:cNvSpPr>
            <a:spLocks noGrp="1"/>
          </p:cNvSpPr>
          <p:nvPr>
            <p:ph idx="15"/>
          </p:nvPr>
        </p:nvSpPr>
        <p:spPr>
          <a:xfrm>
            <a:off x="323851" y="3376013"/>
            <a:ext cx="5704416" cy="28723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6"/>
          </p:nvPr>
        </p:nvSpPr>
        <p:spPr>
          <a:xfrm>
            <a:off x="6141729" y="3376013"/>
            <a:ext cx="5702400" cy="28723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73545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End Slide 1">
    <p:bg>
      <p:bgPr>
        <a:solidFill>
          <a:schemeClr val="accent3"/>
        </a:solidFill>
        <a:effectLst/>
      </p:bgPr>
    </p:bg>
    <p:spTree>
      <p:nvGrpSpPr>
        <p:cNvPr id="1" name=""/>
        <p:cNvGrpSpPr/>
        <p:nvPr/>
      </p:nvGrpSpPr>
      <p:grpSpPr>
        <a:xfrm>
          <a:off x="0" y="0"/>
          <a:ext cx="0" cy="0"/>
          <a:chOff x="0" y="0"/>
          <a:chExt cx="0" cy="0"/>
        </a:xfrm>
      </p:grpSpPr>
      <p:sp>
        <p:nvSpPr>
          <p:cNvPr id="3" name="Date Placeholder 3"/>
          <p:cNvSpPr>
            <a:spLocks noGrp="1"/>
          </p:cNvSpPr>
          <p:nvPr>
            <p:ph type="dt" sz="half" idx="2"/>
          </p:nvPr>
        </p:nvSpPr>
        <p:spPr bwMode="white">
          <a:xfrm>
            <a:off x="10562169" y="6463436"/>
            <a:ext cx="889263" cy="172027"/>
          </a:xfrm>
          <a:prstGeom prst="rect">
            <a:avLst/>
          </a:prstGeom>
        </p:spPr>
        <p:txBody>
          <a:bodyPr vert="horz" lIns="54000" tIns="0" rIns="54000" bIns="0" rtlCol="0" anchor="t" anchorCtr="0">
            <a:noAutofit/>
          </a:bodyPr>
          <a:lstStyle>
            <a:lvl1pPr algn="ctr">
              <a:defRPr sz="1067">
                <a:solidFill>
                  <a:srgbClr val="414042"/>
                </a:solidFill>
              </a:defRPr>
            </a:lvl1pPr>
          </a:lstStyle>
          <a:p>
            <a:fld id="{0904C268-C66D-40EC-B3AE-0C3E1DCDBD7C}" type="datetime1">
              <a:rPr lang="en-GB" smtClean="0"/>
              <a:t>06/05/2020</a:t>
            </a:fld>
            <a:endParaRPr lang="en-GB" dirty="0"/>
          </a:p>
        </p:txBody>
      </p:sp>
      <p:sp>
        <p:nvSpPr>
          <p:cNvPr id="4" name="Footer Placeholder 4"/>
          <p:cNvSpPr>
            <a:spLocks noGrp="1"/>
          </p:cNvSpPr>
          <p:nvPr>
            <p:ph type="ftr" sz="quarter" idx="3"/>
          </p:nvPr>
        </p:nvSpPr>
        <p:spPr bwMode="white">
          <a:xfrm>
            <a:off x="1724864" y="6463436"/>
            <a:ext cx="8833071" cy="172027"/>
          </a:xfrm>
          <a:prstGeom prst="rect">
            <a:avLst/>
          </a:prstGeom>
        </p:spPr>
        <p:txBody>
          <a:bodyPr vert="horz" lIns="54000" tIns="0" rIns="54000" bIns="0" rtlCol="0" anchor="t" anchorCtr="0">
            <a:noAutofit/>
          </a:bodyPr>
          <a:lstStyle>
            <a:lvl1pPr algn="r">
              <a:defRPr sz="1067">
                <a:solidFill>
                  <a:srgbClr val="414042"/>
                </a:solidFill>
              </a:defRPr>
            </a:lvl1pPr>
          </a:lstStyle>
          <a:p>
            <a:r>
              <a:rPr lang="en-GB"/>
              <a:t>Note text</a:t>
            </a:r>
            <a:endParaRPr lang="en-GB" dirty="0"/>
          </a:p>
        </p:txBody>
      </p:sp>
      <p:sp>
        <p:nvSpPr>
          <p:cNvPr id="5" name="Slide Number Placeholder 5"/>
          <p:cNvSpPr>
            <a:spLocks noGrp="1"/>
          </p:cNvSpPr>
          <p:nvPr>
            <p:ph type="sldNum" sz="quarter" idx="4"/>
          </p:nvPr>
        </p:nvSpPr>
        <p:spPr bwMode="white">
          <a:xfrm>
            <a:off x="11451432" y="6463436"/>
            <a:ext cx="303433" cy="172027"/>
          </a:xfrm>
          <a:prstGeom prst="rect">
            <a:avLst/>
          </a:prstGeom>
        </p:spPr>
        <p:txBody>
          <a:bodyPr vert="horz" lIns="54000" tIns="0" rIns="0" bIns="0" rtlCol="0" anchor="t" anchorCtr="0">
            <a:noAutofit/>
          </a:bodyPr>
          <a:lstStyle>
            <a:lvl1pPr algn="r">
              <a:defRPr sz="1067">
                <a:solidFill>
                  <a:srgbClr val="414042"/>
                </a:solidFill>
              </a:defRPr>
            </a:lvl1pPr>
          </a:lstStyle>
          <a:p>
            <a:r>
              <a:rPr lang="en-GB" dirty="0"/>
              <a:t>###</a:t>
            </a:r>
          </a:p>
        </p:txBody>
      </p:sp>
      <p:grpSp>
        <p:nvGrpSpPr>
          <p:cNvPr id="17" name="Group 16"/>
          <p:cNvGrpSpPr/>
          <p:nvPr userDrawn="1"/>
        </p:nvGrpSpPr>
        <p:grpSpPr bwMode="black">
          <a:xfrm>
            <a:off x="4832076" y="2835309"/>
            <a:ext cx="2499561" cy="1032408"/>
            <a:chOff x="-9040423" y="-4000600"/>
            <a:chExt cx="29666811" cy="12753975"/>
          </a:xfrm>
        </p:grpSpPr>
        <p:sp>
          <p:nvSpPr>
            <p:cNvPr id="19" name="Freeform 8"/>
            <p:cNvSpPr>
              <a:spLocks noEditPoints="1"/>
            </p:cNvSpPr>
            <p:nvPr userDrawn="1"/>
          </p:nvSpPr>
          <p:spPr bwMode="black">
            <a:xfrm>
              <a:off x="5854700" y="-354013"/>
              <a:ext cx="14771688" cy="8599488"/>
            </a:xfrm>
            <a:custGeom>
              <a:avLst/>
              <a:gdLst>
                <a:gd name="T0" fmla="*/ 1213 w 3939"/>
                <a:gd name="T1" fmla="*/ 1764 h 2293"/>
                <a:gd name="T2" fmla="*/ 709 w 3939"/>
                <a:gd name="T3" fmla="*/ 1822 h 2293"/>
                <a:gd name="T4" fmla="*/ 0 w 3939"/>
                <a:gd name="T5" fmla="*/ 1180 h 2293"/>
                <a:gd name="T6" fmla="*/ 648 w 3939"/>
                <a:gd name="T7" fmla="*/ 532 h 2293"/>
                <a:gd name="T8" fmla="*/ 880 w 3939"/>
                <a:gd name="T9" fmla="*/ 571 h 2293"/>
                <a:gd name="T10" fmla="*/ 880 w 3939"/>
                <a:gd name="T11" fmla="*/ 0 h 2293"/>
                <a:gd name="T12" fmla="*/ 1213 w 3939"/>
                <a:gd name="T13" fmla="*/ 0 h 2293"/>
                <a:gd name="T14" fmla="*/ 1213 w 3939"/>
                <a:gd name="T15" fmla="*/ 1764 h 2293"/>
                <a:gd name="T16" fmla="*/ 880 w 3939"/>
                <a:gd name="T17" fmla="*/ 864 h 2293"/>
                <a:gd name="T18" fmla="*/ 675 w 3939"/>
                <a:gd name="T19" fmla="*/ 825 h 2293"/>
                <a:gd name="T20" fmla="*/ 338 w 3939"/>
                <a:gd name="T21" fmla="*/ 1169 h 2293"/>
                <a:gd name="T22" fmla="*/ 720 w 3939"/>
                <a:gd name="T23" fmla="*/ 1537 h 2293"/>
                <a:gd name="T24" fmla="*/ 880 w 3939"/>
                <a:gd name="T25" fmla="*/ 1523 h 2293"/>
                <a:gd name="T26" fmla="*/ 880 w 3939"/>
                <a:gd name="T27" fmla="*/ 864 h 2293"/>
                <a:gd name="T28" fmla="*/ 3939 w 3939"/>
                <a:gd name="T29" fmla="*/ 1764 h 2293"/>
                <a:gd name="T30" fmla="*/ 3435 w 3939"/>
                <a:gd name="T31" fmla="*/ 1822 h 2293"/>
                <a:gd name="T32" fmla="*/ 2726 w 3939"/>
                <a:gd name="T33" fmla="*/ 1180 h 2293"/>
                <a:gd name="T34" fmla="*/ 3374 w 3939"/>
                <a:gd name="T35" fmla="*/ 532 h 2293"/>
                <a:gd name="T36" fmla="*/ 3606 w 3939"/>
                <a:gd name="T37" fmla="*/ 571 h 2293"/>
                <a:gd name="T38" fmla="*/ 3606 w 3939"/>
                <a:gd name="T39" fmla="*/ 0 h 2293"/>
                <a:gd name="T40" fmla="*/ 3939 w 3939"/>
                <a:gd name="T41" fmla="*/ 0 h 2293"/>
                <a:gd name="T42" fmla="*/ 3939 w 3939"/>
                <a:gd name="T43" fmla="*/ 1764 h 2293"/>
                <a:gd name="T44" fmla="*/ 3606 w 3939"/>
                <a:gd name="T45" fmla="*/ 864 h 2293"/>
                <a:gd name="T46" fmla="*/ 3402 w 3939"/>
                <a:gd name="T47" fmla="*/ 825 h 2293"/>
                <a:gd name="T48" fmla="*/ 3064 w 3939"/>
                <a:gd name="T49" fmla="*/ 1169 h 2293"/>
                <a:gd name="T50" fmla="*/ 3446 w 3939"/>
                <a:gd name="T51" fmla="*/ 1537 h 2293"/>
                <a:gd name="T52" fmla="*/ 3606 w 3939"/>
                <a:gd name="T53" fmla="*/ 1523 h 2293"/>
                <a:gd name="T54" fmla="*/ 3606 w 3939"/>
                <a:gd name="T55" fmla="*/ 864 h 2293"/>
                <a:gd name="T56" fmla="*/ 1735 w 3939"/>
                <a:gd name="T57" fmla="*/ 861 h 2293"/>
                <a:gd name="T58" fmla="*/ 1934 w 3939"/>
                <a:gd name="T59" fmla="*/ 831 h 2293"/>
                <a:gd name="T60" fmla="*/ 2280 w 3939"/>
                <a:gd name="T61" fmla="*/ 1163 h 2293"/>
                <a:gd name="T62" fmla="*/ 1915 w 3939"/>
                <a:gd name="T63" fmla="*/ 1531 h 2293"/>
                <a:gd name="T64" fmla="*/ 1915 w 3939"/>
                <a:gd name="T65" fmla="*/ 1822 h 2293"/>
                <a:gd name="T66" fmla="*/ 1931 w 3939"/>
                <a:gd name="T67" fmla="*/ 1822 h 2293"/>
                <a:gd name="T68" fmla="*/ 2618 w 3939"/>
                <a:gd name="T69" fmla="*/ 1152 h 2293"/>
                <a:gd name="T70" fmla="*/ 1940 w 3939"/>
                <a:gd name="T71" fmla="*/ 532 h 2293"/>
                <a:gd name="T72" fmla="*/ 1400 w 3939"/>
                <a:gd name="T73" fmla="*/ 634 h 2293"/>
                <a:gd name="T74" fmla="*/ 1400 w 3939"/>
                <a:gd name="T75" fmla="*/ 2293 h 2293"/>
                <a:gd name="T76" fmla="*/ 1735 w 3939"/>
                <a:gd name="T77" fmla="*/ 2293 h 2293"/>
                <a:gd name="T78" fmla="*/ 1735 w 3939"/>
                <a:gd name="T79" fmla="*/ 861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9" h="2293">
                  <a:moveTo>
                    <a:pt x="1213" y="1764"/>
                  </a:moveTo>
                  <a:cubicBezTo>
                    <a:pt x="1066" y="1803"/>
                    <a:pt x="875" y="1822"/>
                    <a:pt x="709" y="1822"/>
                  </a:cubicBezTo>
                  <a:cubicBezTo>
                    <a:pt x="282" y="1822"/>
                    <a:pt x="0" y="1595"/>
                    <a:pt x="0" y="1180"/>
                  </a:cubicBezTo>
                  <a:cubicBezTo>
                    <a:pt x="0" y="787"/>
                    <a:pt x="263" y="532"/>
                    <a:pt x="648" y="532"/>
                  </a:cubicBezTo>
                  <a:cubicBezTo>
                    <a:pt x="734" y="532"/>
                    <a:pt x="825" y="543"/>
                    <a:pt x="880" y="571"/>
                  </a:cubicBezTo>
                  <a:cubicBezTo>
                    <a:pt x="880" y="0"/>
                    <a:pt x="880" y="0"/>
                    <a:pt x="880" y="0"/>
                  </a:cubicBezTo>
                  <a:cubicBezTo>
                    <a:pt x="1213" y="0"/>
                    <a:pt x="1213" y="0"/>
                    <a:pt x="1213" y="0"/>
                  </a:cubicBezTo>
                  <a:lnTo>
                    <a:pt x="1213" y="1764"/>
                  </a:lnTo>
                  <a:close/>
                  <a:moveTo>
                    <a:pt x="880" y="864"/>
                  </a:moveTo>
                  <a:cubicBezTo>
                    <a:pt x="828" y="839"/>
                    <a:pt x="759" y="825"/>
                    <a:pt x="675" y="825"/>
                  </a:cubicBezTo>
                  <a:cubicBezTo>
                    <a:pt x="473" y="825"/>
                    <a:pt x="338" y="950"/>
                    <a:pt x="338" y="1169"/>
                  </a:cubicBezTo>
                  <a:cubicBezTo>
                    <a:pt x="338" y="1404"/>
                    <a:pt x="484" y="1537"/>
                    <a:pt x="720" y="1537"/>
                  </a:cubicBezTo>
                  <a:cubicBezTo>
                    <a:pt x="761" y="1537"/>
                    <a:pt x="825" y="1534"/>
                    <a:pt x="880" y="1523"/>
                  </a:cubicBezTo>
                  <a:lnTo>
                    <a:pt x="880" y="864"/>
                  </a:lnTo>
                  <a:close/>
                  <a:moveTo>
                    <a:pt x="3939" y="1764"/>
                  </a:moveTo>
                  <a:cubicBezTo>
                    <a:pt x="3792" y="1803"/>
                    <a:pt x="3601" y="1822"/>
                    <a:pt x="3435" y="1822"/>
                  </a:cubicBezTo>
                  <a:cubicBezTo>
                    <a:pt x="3008" y="1822"/>
                    <a:pt x="2726" y="1595"/>
                    <a:pt x="2726" y="1180"/>
                  </a:cubicBezTo>
                  <a:cubicBezTo>
                    <a:pt x="2726" y="787"/>
                    <a:pt x="2989" y="532"/>
                    <a:pt x="3374" y="532"/>
                  </a:cubicBezTo>
                  <a:cubicBezTo>
                    <a:pt x="3460" y="532"/>
                    <a:pt x="3551" y="543"/>
                    <a:pt x="3606" y="571"/>
                  </a:cubicBezTo>
                  <a:cubicBezTo>
                    <a:pt x="3606" y="0"/>
                    <a:pt x="3606" y="0"/>
                    <a:pt x="3606" y="0"/>
                  </a:cubicBezTo>
                  <a:cubicBezTo>
                    <a:pt x="3939" y="0"/>
                    <a:pt x="3939" y="0"/>
                    <a:pt x="3939" y="0"/>
                  </a:cubicBezTo>
                  <a:lnTo>
                    <a:pt x="3939" y="1764"/>
                  </a:lnTo>
                  <a:close/>
                  <a:moveTo>
                    <a:pt x="3606" y="864"/>
                  </a:moveTo>
                  <a:cubicBezTo>
                    <a:pt x="3554" y="839"/>
                    <a:pt x="3485" y="825"/>
                    <a:pt x="3402" y="825"/>
                  </a:cubicBezTo>
                  <a:cubicBezTo>
                    <a:pt x="3199" y="825"/>
                    <a:pt x="3064" y="950"/>
                    <a:pt x="3064" y="1169"/>
                  </a:cubicBezTo>
                  <a:cubicBezTo>
                    <a:pt x="3064" y="1404"/>
                    <a:pt x="3211" y="1537"/>
                    <a:pt x="3446" y="1537"/>
                  </a:cubicBezTo>
                  <a:cubicBezTo>
                    <a:pt x="3487" y="1537"/>
                    <a:pt x="3551" y="1534"/>
                    <a:pt x="3606" y="1523"/>
                  </a:cubicBezTo>
                  <a:lnTo>
                    <a:pt x="3606" y="864"/>
                  </a:lnTo>
                  <a:close/>
                  <a:moveTo>
                    <a:pt x="1735" y="861"/>
                  </a:moveTo>
                  <a:cubicBezTo>
                    <a:pt x="1790" y="839"/>
                    <a:pt x="1868" y="831"/>
                    <a:pt x="1934" y="831"/>
                  </a:cubicBezTo>
                  <a:cubicBezTo>
                    <a:pt x="2139" y="831"/>
                    <a:pt x="2280" y="950"/>
                    <a:pt x="2280" y="1163"/>
                  </a:cubicBezTo>
                  <a:cubicBezTo>
                    <a:pt x="2280" y="1414"/>
                    <a:pt x="2124" y="1528"/>
                    <a:pt x="1915" y="1531"/>
                  </a:cubicBezTo>
                  <a:cubicBezTo>
                    <a:pt x="1915" y="1822"/>
                    <a:pt x="1915" y="1822"/>
                    <a:pt x="1915" y="1822"/>
                  </a:cubicBezTo>
                  <a:cubicBezTo>
                    <a:pt x="1920" y="1822"/>
                    <a:pt x="1926" y="1822"/>
                    <a:pt x="1931" y="1822"/>
                  </a:cubicBezTo>
                  <a:cubicBezTo>
                    <a:pt x="2361" y="1822"/>
                    <a:pt x="2618" y="1581"/>
                    <a:pt x="2618" y="1152"/>
                  </a:cubicBezTo>
                  <a:cubicBezTo>
                    <a:pt x="2618" y="762"/>
                    <a:pt x="2344" y="532"/>
                    <a:pt x="1940" y="532"/>
                  </a:cubicBezTo>
                  <a:cubicBezTo>
                    <a:pt x="1735" y="532"/>
                    <a:pt x="1533" y="579"/>
                    <a:pt x="1400" y="634"/>
                  </a:cubicBezTo>
                  <a:cubicBezTo>
                    <a:pt x="1400" y="2293"/>
                    <a:pt x="1400" y="2293"/>
                    <a:pt x="1400" y="2293"/>
                  </a:cubicBezTo>
                  <a:cubicBezTo>
                    <a:pt x="1735" y="2293"/>
                    <a:pt x="1735" y="2293"/>
                    <a:pt x="1735" y="2293"/>
                  </a:cubicBezTo>
                  <a:lnTo>
                    <a:pt x="1735" y="8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9"/>
            <p:cNvSpPr>
              <a:spLocks/>
            </p:cNvSpPr>
            <p:nvPr userDrawn="1"/>
          </p:nvSpPr>
          <p:spPr bwMode="black">
            <a:xfrm>
              <a:off x="-9040423" y="-4000600"/>
              <a:ext cx="10945812" cy="12753975"/>
            </a:xfrm>
            <a:custGeom>
              <a:avLst/>
              <a:gdLst>
                <a:gd name="T0" fmla="*/ 2028 w 2919"/>
                <a:gd name="T1" fmla="*/ 1518 h 3401"/>
                <a:gd name="T2" fmla="*/ 1979 w 2919"/>
                <a:gd name="T3" fmla="*/ 1517 h 3401"/>
                <a:gd name="T4" fmla="*/ 1900 w 2919"/>
                <a:gd name="T5" fmla="*/ 1470 h 3401"/>
                <a:gd name="T6" fmla="*/ 1883 w 2919"/>
                <a:gd name="T7" fmla="*/ 1452 h 3401"/>
                <a:gd name="T8" fmla="*/ 1882 w 2919"/>
                <a:gd name="T9" fmla="*/ 1451 h 3401"/>
                <a:gd name="T10" fmla="*/ 1874 w 2919"/>
                <a:gd name="T11" fmla="*/ 1426 h 3401"/>
                <a:gd name="T12" fmla="*/ 1872 w 2919"/>
                <a:gd name="T13" fmla="*/ 1334 h 3401"/>
                <a:gd name="T14" fmla="*/ 1896 w 2919"/>
                <a:gd name="T15" fmla="*/ 1291 h 3401"/>
                <a:gd name="T16" fmla="*/ 2845 w 2919"/>
                <a:gd name="T17" fmla="*/ 738 h 3401"/>
                <a:gd name="T18" fmla="*/ 1513 w 2919"/>
                <a:gd name="T19" fmla="*/ 12 h 3401"/>
                <a:gd name="T20" fmla="*/ 1459 w 2919"/>
                <a:gd name="T21" fmla="*/ 0 h 3401"/>
                <a:gd name="T22" fmla="*/ 1406 w 2919"/>
                <a:gd name="T23" fmla="*/ 12 h 3401"/>
                <a:gd name="T24" fmla="*/ 74 w 2919"/>
                <a:gd name="T25" fmla="*/ 738 h 3401"/>
                <a:gd name="T26" fmla="*/ 1566 w 2919"/>
                <a:gd name="T27" fmla="*/ 1607 h 3401"/>
                <a:gd name="T28" fmla="*/ 1591 w 2919"/>
                <a:gd name="T29" fmla="*/ 1649 h 3401"/>
                <a:gd name="T30" fmla="*/ 1591 w 2919"/>
                <a:gd name="T31" fmla="*/ 2916 h 3401"/>
                <a:gd name="T32" fmla="*/ 1565 w 2919"/>
                <a:gd name="T33" fmla="*/ 2958 h 3401"/>
                <a:gd name="T34" fmla="*/ 1485 w 2919"/>
                <a:gd name="T35" fmla="*/ 3003 h 3401"/>
                <a:gd name="T36" fmla="*/ 1461 w 2919"/>
                <a:gd name="T37" fmla="*/ 3008 h 3401"/>
                <a:gd name="T38" fmla="*/ 1459 w 2919"/>
                <a:gd name="T39" fmla="*/ 3008 h 3401"/>
                <a:gd name="T40" fmla="*/ 1434 w 2919"/>
                <a:gd name="T41" fmla="*/ 3003 h 3401"/>
                <a:gd name="T42" fmla="*/ 1353 w 2919"/>
                <a:gd name="T43" fmla="*/ 2958 h 3401"/>
                <a:gd name="T44" fmla="*/ 1328 w 2919"/>
                <a:gd name="T45" fmla="*/ 2916 h 3401"/>
                <a:gd name="T46" fmla="*/ 1328 w 2919"/>
                <a:gd name="T47" fmla="*/ 1786 h 3401"/>
                <a:gd name="T48" fmla="*/ 1315 w 2919"/>
                <a:gd name="T49" fmla="*/ 1764 h 3401"/>
                <a:gd name="T50" fmla="*/ 0 w 2919"/>
                <a:gd name="T51" fmla="*/ 999 h 3401"/>
                <a:gd name="T52" fmla="*/ 0 w 2919"/>
                <a:gd name="T53" fmla="*/ 2498 h 3401"/>
                <a:gd name="T54" fmla="*/ 52 w 2919"/>
                <a:gd name="T55" fmla="*/ 2590 h 3401"/>
                <a:gd name="T56" fmla="*/ 1407 w 2919"/>
                <a:gd name="T57" fmla="*/ 3389 h 3401"/>
                <a:gd name="T58" fmla="*/ 1459 w 2919"/>
                <a:gd name="T59" fmla="*/ 3401 h 3401"/>
                <a:gd name="T60" fmla="*/ 1512 w 2919"/>
                <a:gd name="T61" fmla="*/ 3389 h 3401"/>
                <a:gd name="T62" fmla="*/ 2867 w 2919"/>
                <a:gd name="T63" fmla="*/ 2590 h 3401"/>
                <a:gd name="T64" fmla="*/ 2919 w 2919"/>
                <a:gd name="T65" fmla="*/ 2498 h 3401"/>
                <a:gd name="T66" fmla="*/ 2919 w 2919"/>
                <a:gd name="T67" fmla="*/ 999 h 3401"/>
                <a:gd name="T68" fmla="*/ 2028 w 2919"/>
                <a:gd name="T69" fmla="*/ 1518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9" h="3401">
                  <a:moveTo>
                    <a:pt x="2028" y="1518"/>
                  </a:moveTo>
                  <a:cubicBezTo>
                    <a:pt x="2014" y="1526"/>
                    <a:pt x="1992" y="1525"/>
                    <a:pt x="1979" y="1517"/>
                  </a:cubicBezTo>
                  <a:cubicBezTo>
                    <a:pt x="1900" y="1470"/>
                    <a:pt x="1900" y="1470"/>
                    <a:pt x="1900" y="1470"/>
                  </a:cubicBezTo>
                  <a:cubicBezTo>
                    <a:pt x="1894" y="1466"/>
                    <a:pt x="1888" y="1460"/>
                    <a:pt x="1883" y="1452"/>
                  </a:cubicBezTo>
                  <a:cubicBezTo>
                    <a:pt x="1883" y="1452"/>
                    <a:pt x="1883" y="1451"/>
                    <a:pt x="1882" y="1451"/>
                  </a:cubicBezTo>
                  <a:cubicBezTo>
                    <a:pt x="1877" y="1442"/>
                    <a:pt x="1875" y="1434"/>
                    <a:pt x="1874" y="1426"/>
                  </a:cubicBezTo>
                  <a:cubicBezTo>
                    <a:pt x="1872" y="1334"/>
                    <a:pt x="1872" y="1334"/>
                    <a:pt x="1872" y="1334"/>
                  </a:cubicBezTo>
                  <a:cubicBezTo>
                    <a:pt x="1872" y="1318"/>
                    <a:pt x="1882" y="1299"/>
                    <a:pt x="1896" y="1291"/>
                  </a:cubicBezTo>
                  <a:cubicBezTo>
                    <a:pt x="2845" y="738"/>
                    <a:pt x="2845" y="738"/>
                    <a:pt x="2845" y="738"/>
                  </a:cubicBezTo>
                  <a:cubicBezTo>
                    <a:pt x="1513" y="12"/>
                    <a:pt x="1513" y="12"/>
                    <a:pt x="1513" y="12"/>
                  </a:cubicBezTo>
                  <a:cubicBezTo>
                    <a:pt x="1498" y="4"/>
                    <a:pt x="1479" y="0"/>
                    <a:pt x="1459" y="0"/>
                  </a:cubicBezTo>
                  <a:cubicBezTo>
                    <a:pt x="1440" y="0"/>
                    <a:pt x="1421" y="4"/>
                    <a:pt x="1406" y="12"/>
                  </a:cubicBezTo>
                  <a:cubicBezTo>
                    <a:pt x="74" y="738"/>
                    <a:pt x="74" y="738"/>
                    <a:pt x="74" y="738"/>
                  </a:cubicBezTo>
                  <a:cubicBezTo>
                    <a:pt x="1566" y="1607"/>
                    <a:pt x="1566" y="1607"/>
                    <a:pt x="1566" y="1607"/>
                  </a:cubicBezTo>
                  <a:cubicBezTo>
                    <a:pt x="1580" y="1615"/>
                    <a:pt x="1591" y="1633"/>
                    <a:pt x="1591" y="1649"/>
                  </a:cubicBezTo>
                  <a:cubicBezTo>
                    <a:pt x="1591" y="2916"/>
                    <a:pt x="1591" y="2916"/>
                    <a:pt x="1591" y="2916"/>
                  </a:cubicBezTo>
                  <a:cubicBezTo>
                    <a:pt x="1591" y="2932"/>
                    <a:pt x="1579" y="2951"/>
                    <a:pt x="1565" y="2958"/>
                  </a:cubicBezTo>
                  <a:cubicBezTo>
                    <a:pt x="1485" y="3003"/>
                    <a:pt x="1485" y="3003"/>
                    <a:pt x="1485" y="3003"/>
                  </a:cubicBezTo>
                  <a:cubicBezTo>
                    <a:pt x="1478" y="3006"/>
                    <a:pt x="1470" y="3008"/>
                    <a:pt x="1461" y="3008"/>
                  </a:cubicBezTo>
                  <a:cubicBezTo>
                    <a:pt x="1460" y="3008"/>
                    <a:pt x="1460" y="3008"/>
                    <a:pt x="1459" y="3008"/>
                  </a:cubicBezTo>
                  <a:cubicBezTo>
                    <a:pt x="1450" y="3008"/>
                    <a:pt x="1441" y="3006"/>
                    <a:pt x="1434" y="3003"/>
                  </a:cubicBezTo>
                  <a:cubicBezTo>
                    <a:pt x="1353" y="2958"/>
                    <a:pt x="1353" y="2958"/>
                    <a:pt x="1353" y="2958"/>
                  </a:cubicBezTo>
                  <a:cubicBezTo>
                    <a:pt x="1339" y="2951"/>
                    <a:pt x="1328" y="2932"/>
                    <a:pt x="1328" y="2916"/>
                  </a:cubicBezTo>
                  <a:cubicBezTo>
                    <a:pt x="1328" y="1786"/>
                    <a:pt x="1328" y="1786"/>
                    <a:pt x="1328" y="1786"/>
                  </a:cubicBezTo>
                  <a:cubicBezTo>
                    <a:pt x="1328" y="1778"/>
                    <a:pt x="1321" y="1768"/>
                    <a:pt x="1315" y="1764"/>
                  </a:cubicBezTo>
                  <a:cubicBezTo>
                    <a:pt x="0" y="999"/>
                    <a:pt x="0" y="999"/>
                    <a:pt x="0" y="999"/>
                  </a:cubicBezTo>
                  <a:cubicBezTo>
                    <a:pt x="0" y="2498"/>
                    <a:pt x="0" y="2498"/>
                    <a:pt x="0" y="2498"/>
                  </a:cubicBezTo>
                  <a:cubicBezTo>
                    <a:pt x="0" y="2532"/>
                    <a:pt x="23" y="2573"/>
                    <a:pt x="52" y="2590"/>
                  </a:cubicBezTo>
                  <a:cubicBezTo>
                    <a:pt x="1407" y="3389"/>
                    <a:pt x="1407" y="3389"/>
                    <a:pt x="1407" y="3389"/>
                  </a:cubicBezTo>
                  <a:cubicBezTo>
                    <a:pt x="1421" y="3397"/>
                    <a:pt x="1440" y="3401"/>
                    <a:pt x="1459" y="3401"/>
                  </a:cubicBezTo>
                  <a:cubicBezTo>
                    <a:pt x="1478" y="3401"/>
                    <a:pt x="1498" y="3397"/>
                    <a:pt x="1512" y="3389"/>
                  </a:cubicBezTo>
                  <a:cubicBezTo>
                    <a:pt x="2867" y="2590"/>
                    <a:pt x="2867" y="2590"/>
                    <a:pt x="2867" y="2590"/>
                  </a:cubicBezTo>
                  <a:cubicBezTo>
                    <a:pt x="2895" y="2573"/>
                    <a:pt x="2919" y="2532"/>
                    <a:pt x="2919" y="2498"/>
                  </a:cubicBezTo>
                  <a:cubicBezTo>
                    <a:pt x="2919" y="999"/>
                    <a:pt x="2919" y="999"/>
                    <a:pt x="2919" y="999"/>
                  </a:cubicBezTo>
                  <a:lnTo>
                    <a:pt x="2028" y="1518"/>
                  </a:lnTo>
                  <a:close/>
                </a:path>
              </a:pathLst>
            </a:custGeom>
            <a:solidFill>
              <a:srgbClr val="DC0032"/>
            </a:solidFill>
            <a:ln>
              <a:noFill/>
            </a:ln>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101669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_and_Cutoutgraphic_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defRPr>
            </a:lvl1pPr>
          </a:lstStyle>
          <a:p>
            <a:fld id="{F18D249E-531C-448D-97B7-84919B9EBFFF}" type="slidenum">
              <a:rPr lang="en-GB" noProof="0" smtClean="0"/>
              <a:pPr/>
              <a:t>‹#›</a:t>
            </a:fld>
            <a:endParaRPr lang="en-GB" noProof="0"/>
          </a:p>
        </p:txBody>
      </p:sp>
      <p:sp>
        <p:nvSpPr>
          <p:cNvPr id="13" name="Text Placeholder 3">
            <a:extLst>
              <a:ext uri="{FF2B5EF4-FFF2-40B4-BE49-F238E27FC236}">
                <a16:creationId xmlns:a16="http://schemas.microsoft.com/office/drawing/2014/main" id="{964BAD1A-E2CA-43B6-83A1-E194C01246B2}"/>
              </a:ext>
            </a:extLst>
          </p:cNvPr>
          <p:cNvSpPr>
            <a:spLocks noGrp="1"/>
          </p:cNvSpPr>
          <p:nvPr>
            <p:ph type="body" sz="quarter" idx="15"/>
          </p:nvPr>
        </p:nvSpPr>
        <p:spPr>
          <a:xfrm>
            <a:off x="477837" y="1808164"/>
            <a:ext cx="5618163" cy="4537074"/>
          </a:xfrm>
        </p:spPr>
        <p:txBody>
          <a:bodyPr lIns="0" t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itle 1">
            <a:extLst>
              <a:ext uri="{FF2B5EF4-FFF2-40B4-BE49-F238E27FC236}">
                <a16:creationId xmlns:a16="http://schemas.microsoft.com/office/drawing/2014/main" id="{093B142C-23A2-4FAC-8136-D8DE55E74C9E}"/>
              </a:ext>
            </a:extLst>
          </p:cNvPr>
          <p:cNvSpPr>
            <a:spLocks noGrp="1"/>
          </p:cNvSpPr>
          <p:nvPr>
            <p:ph type="title" hasCustomPrompt="1"/>
          </p:nvPr>
        </p:nvSpPr>
        <p:spPr>
          <a:xfrm>
            <a:off x="477838" y="368300"/>
            <a:ext cx="11236326" cy="403006"/>
          </a:xfrm>
        </p:spPr>
        <p:txBody>
          <a:bodyPr/>
          <a:lstStyle>
            <a:lvl1pPr>
              <a:defRPr/>
            </a:lvl1pPr>
          </a:lstStyle>
          <a:p>
            <a:r>
              <a:rPr lang="en-GB" noProof="0"/>
              <a:t>One column bulletpoints</a:t>
            </a:r>
          </a:p>
        </p:txBody>
      </p:sp>
      <p:sp>
        <p:nvSpPr>
          <p:cNvPr id="9" name="Text Placeholder 2">
            <a:extLst>
              <a:ext uri="{FF2B5EF4-FFF2-40B4-BE49-F238E27FC236}">
                <a16:creationId xmlns:a16="http://schemas.microsoft.com/office/drawing/2014/main" id="{27B1039B-388A-471B-BEDA-C1E065275E59}"/>
              </a:ext>
            </a:extLst>
          </p:cNvPr>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Tree>
    <p:extLst>
      <p:ext uri="{BB962C8B-B14F-4D97-AF65-F5344CB8AC3E}">
        <p14:creationId xmlns:p14="http://schemas.microsoft.com/office/powerpoint/2010/main" val="7978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_Slide_two_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F18D249E-531C-448D-97B7-84919B9EBFFF}" type="slidenum">
              <a:rPr lang="en-GB" noProof="0" smtClean="0"/>
              <a:pPr/>
              <a:t>‹#›</a:t>
            </a:fld>
            <a:endParaRPr lang="en-GB" noProof="0"/>
          </a:p>
        </p:txBody>
      </p:sp>
      <p:sp>
        <p:nvSpPr>
          <p:cNvPr id="4" name="Text Placeholder 2"/>
          <p:cNvSpPr>
            <a:spLocks noGrp="1"/>
          </p:cNvSpPr>
          <p:nvPr>
            <p:ph type="body" sz="quarter" idx="14" hasCustomPrompt="1"/>
          </p:nvPr>
        </p:nvSpPr>
        <p:spPr>
          <a:xfrm>
            <a:off x="478368" y="771306"/>
            <a:ext cx="11235267" cy="641351"/>
          </a:xfrm>
          <a:prstGeom prst="rect">
            <a:avLst/>
          </a:prstGeom>
        </p:spPr>
        <p:txBody>
          <a:bodyPr lIns="0">
            <a:normAutofit/>
          </a:bodyPr>
          <a:lstStyle>
            <a:lvl1pPr marL="0" indent="0">
              <a:buNone/>
              <a:defRPr sz="2000">
                <a:latin typeface="+mn-lt"/>
              </a:defRPr>
            </a:lvl1pPr>
          </a:lstStyle>
          <a:p>
            <a:pPr lvl="0"/>
            <a:r>
              <a:rPr lang="en-GB" noProof="0"/>
              <a:t>Subtitle</a:t>
            </a:r>
          </a:p>
        </p:txBody>
      </p:sp>
      <p:sp>
        <p:nvSpPr>
          <p:cNvPr id="5" name="Content Placeholder 2"/>
          <p:cNvSpPr>
            <a:spLocks noGrp="1"/>
          </p:cNvSpPr>
          <p:nvPr>
            <p:ph sz="quarter" idx="15" hasCustomPrompt="1"/>
          </p:nvPr>
        </p:nvSpPr>
        <p:spPr>
          <a:xfrm>
            <a:off x="477838" y="1808163"/>
            <a:ext cx="11234737" cy="4537075"/>
          </a:xfrm>
          <a:prstGeom prst="rect">
            <a:avLst/>
          </a:prstGeom>
        </p:spPr>
        <p:txBody>
          <a:bodyPr lIns="0" tIns="0" rIns="0" bIns="0" numCol="2" spcCol="360000">
            <a:noAutofit/>
          </a:bodyPr>
          <a:lstStyle>
            <a:lvl1pPr marL="0" indent="0" algn="just">
              <a:buNone/>
              <a:defRPr sz="1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add text</a:t>
            </a:r>
          </a:p>
        </p:txBody>
      </p:sp>
      <p:sp>
        <p:nvSpPr>
          <p:cNvPr id="8" name="Title 1">
            <a:extLst>
              <a:ext uri="{FF2B5EF4-FFF2-40B4-BE49-F238E27FC236}">
                <a16:creationId xmlns:a16="http://schemas.microsoft.com/office/drawing/2014/main" id="{05646F8E-D640-4E2D-B289-9B544C6573A1}"/>
              </a:ext>
            </a:extLst>
          </p:cNvPr>
          <p:cNvSpPr>
            <a:spLocks noGrp="1"/>
          </p:cNvSpPr>
          <p:nvPr>
            <p:ph type="title" hasCustomPrompt="1"/>
          </p:nvPr>
        </p:nvSpPr>
        <p:spPr>
          <a:xfrm>
            <a:off x="477838" y="368300"/>
            <a:ext cx="11236326" cy="403006"/>
          </a:xfrm>
        </p:spPr>
        <p:txBody>
          <a:bodyPr/>
          <a:lstStyle>
            <a:lvl1pPr>
              <a:defRPr/>
            </a:lvl1pPr>
          </a:lstStyle>
          <a:p>
            <a:r>
              <a:rPr lang="en-GB" noProof="0"/>
              <a:t>Two columns copytext</a:t>
            </a:r>
          </a:p>
        </p:txBody>
      </p:sp>
    </p:spTree>
    <p:extLst>
      <p:ext uri="{BB962C8B-B14F-4D97-AF65-F5344CB8AC3E}">
        <p14:creationId xmlns:p14="http://schemas.microsoft.com/office/powerpoint/2010/main" val="320169878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1376561" y="6588991"/>
            <a:ext cx="337602" cy="116609"/>
          </a:xfrm>
          <a:prstGeom prst="rect">
            <a:avLst/>
          </a:prstGeom>
        </p:spPr>
        <p:txBody>
          <a:bodyPr vert="horz" lIns="54000" tIns="0" rIns="0" bIns="0" rtlCol="0" anchor="t" anchorCtr="0">
            <a:noAutofit/>
          </a:bodyPr>
          <a:lstStyle>
            <a:lvl1pPr algn="r">
              <a:defRPr sz="800">
                <a:solidFill>
                  <a:srgbClr val="414042"/>
                </a:solidFill>
                <a:latin typeface="Pluto Sans DPD PPT Light" panose="02000000000000000000" pitchFamily="2" charset="0"/>
              </a:defRPr>
            </a:lvl1pPr>
          </a:lstStyle>
          <a:p>
            <a:fld id="{F18D249E-531C-448D-97B7-84919B9EBFFF}" type="slidenum">
              <a:rPr lang="en-GB" noProof="0" smtClean="0"/>
              <a:pPr/>
              <a:t>‹#›</a:t>
            </a:fld>
            <a:endParaRPr lang="en-GB" noProof="0"/>
          </a:p>
        </p:txBody>
      </p:sp>
      <p:sp>
        <p:nvSpPr>
          <p:cNvPr id="2" name="Titelplatzhalter 1"/>
          <p:cNvSpPr>
            <a:spLocks noGrp="1"/>
          </p:cNvSpPr>
          <p:nvPr>
            <p:ph type="title"/>
          </p:nvPr>
        </p:nvSpPr>
        <p:spPr>
          <a:xfrm>
            <a:off x="477838" y="368300"/>
            <a:ext cx="11236326" cy="375689"/>
          </a:xfrm>
          <a:prstGeom prst="rect">
            <a:avLst/>
          </a:prstGeom>
        </p:spPr>
        <p:txBody>
          <a:bodyPr vert="horz" lIns="0" tIns="45720" rIns="91440" bIns="45720" rtlCol="0" anchor="t">
            <a:noAutofit/>
          </a:bodyPr>
          <a:lstStyle/>
          <a:p>
            <a:r>
              <a:rPr lang="en-US"/>
              <a:t>Click to edit Master title style</a:t>
            </a:r>
            <a:endParaRPr lang="en-GB" noProof="0" dirty="0"/>
          </a:p>
        </p:txBody>
      </p:sp>
      <p:sp>
        <p:nvSpPr>
          <p:cNvPr id="4" name="Text Placeholder 3">
            <a:extLst>
              <a:ext uri="{FF2B5EF4-FFF2-40B4-BE49-F238E27FC236}">
                <a16:creationId xmlns:a16="http://schemas.microsoft.com/office/drawing/2014/main" id="{05711E02-FEFF-45DA-9FC0-7E2E440A031C}"/>
              </a:ext>
            </a:extLst>
          </p:cNvPr>
          <p:cNvSpPr>
            <a:spLocks noGrp="1"/>
          </p:cNvSpPr>
          <p:nvPr>
            <p:ph type="body" idx="1"/>
          </p:nvPr>
        </p:nvSpPr>
        <p:spPr>
          <a:xfrm>
            <a:off x="477837" y="1808164"/>
            <a:ext cx="11236325" cy="4537074"/>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83590150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83" r:id="rId5"/>
    <p:sldLayoutId id="2147483784" r:id="rId6"/>
    <p:sldLayoutId id="2147483755" r:id="rId7"/>
    <p:sldLayoutId id="2147483806" r:id="rId8"/>
    <p:sldLayoutId id="2147483786" r:id="rId9"/>
    <p:sldLayoutId id="2147483793" r:id="rId10"/>
    <p:sldLayoutId id="2147483796" r:id="rId11"/>
    <p:sldLayoutId id="2147483787" r:id="rId12"/>
    <p:sldLayoutId id="2147483785" r:id="rId13"/>
    <p:sldLayoutId id="2147483803" r:id="rId14"/>
    <p:sldLayoutId id="2147483804" r:id="rId15"/>
    <p:sldLayoutId id="2147483777" r:id="rId16"/>
    <p:sldLayoutId id="2147483798" r:id="rId17"/>
    <p:sldLayoutId id="2147483754" r:id="rId18"/>
    <p:sldLayoutId id="2147483797" r:id="rId19"/>
    <p:sldLayoutId id="2147483807" r:id="rId20"/>
    <p:sldLayoutId id="2147483805" r:id="rId21"/>
    <p:sldLayoutId id="2147483800" r:id="rId22"/>
    <p:sldLayoutId id="2147483801" r:id="rId23"/>
    <p:sldLayoutId id="2147483802" r:id="rId24"/>
    <p:sldLayoutId id="2147483794" r:id="rId25"/>
    <p:sldLayoutId id="2147483799" r:id="rId26"/>
    <p:sldLayoutId id="2147483779" r:id="rId27"/>
    <p:sldLayoutId id="2147483789" r:id="rId28"/>
    <p:sldLayoutId id="2147483780" r:id="rId29"/>
    <p:sldLayoutId id="2147483778" r:id="rId30"/>
    <p:sldLayoutId id="2147483788" r:id="rId31"/>
    <p:sldLayoutId id="2147483765" r:id="rId32"/>
    <p:sldLayoutId id="2147483766" r:id="rId33"/>
    <p:sldLayoutId id="2147483790" r:id="rId34"/>
    <p:sldLayoutId id="2147483775" r:id="rId35"/>
    <p:sldLayoutId id="2147483776" r:id="rId36"/>
    <p:sldLayoutId id="2147483756" r:id="rId37"/>
    <p:sldLayoutId id="2147483767" r:id="rId38"/>
    <p:sldLayoutId id="2147483768" r:id="rId39"/>
    <p:sldLayoutId id="2147483769" r:id="rId40"/>
    <p:sldLayoutId id="2147483770" r:id="rId41"/>
    <p:sldLayoutId id="2147483771" r:id="rId42"/>
    <p:sldLayoutId id="2147483772" r:id="rId43"/>
    <p:sldLayoutId id="2147483685" r:id="rId44"/>
    <p:sldLayoutId id="2147483687" r:id="rId45"/>
    <p:sldLayoutId id="2147483686" r:id="rId46"/>
    <p:sldLayoutId id="2147483688" r:id="rId47"/>
    <p:sldLayoutId id="2147483689" r:id="rId48"/>
    <p:sldLayoutId id="2147483690" r:id="rId49"/>
    <p:sldLayoutId id="2147483691" r:id="rId50"/>
    <p:sldLayoutId id="2147483781" r:id="rId51"/>
    <p:sldLayoutId id="2147483782" r:id="rId52"/>
    <p:sldLayoutId id="2147483706" r:id="rId53"/>
    <p:sldLayoutId id="2147483677" r:id="rId54"/>
    <p:sldLayoutId id="2147483676" r:id="rId55"/>
    <p:sldLayoutId id="2147483808" r:id="rId56"/>
    <p:sldLayoutId id="2147483809" r:id="rId57"/>
    <p:sldLayoutId id="2147483810" r:id="rId58"/>
    <p:sldLayoutId id="2147483811" r:id="rId59"/>
    <p:sldLayoutId id="2147483812" r:id="rId60"/>
    <p:sldLayoutId id="2147483813" r:id="rId61"/>
    <p:sldLayoutId id="2147483814" r:id="rId62"/>
    <p:sldLayoutId id="2147483815" r:id="rId63"/>
    <p:sldLayoutId id="2147483816" r:id="rId64"/>
    <p:sldLayoutId id="2147483817" r:id="rId65"/>
    <p:sldLayoutId id="2147483818" r:id="rId66"/>
    <p:sldLayoutId id="2147483819" r:id="rId67"/>
    <p:sldLayoutId id="2147483820" r:id="rId68"/>
    <p:sldLayoutId id="2147483821" r:id="rId69"/>
    <p:sldLayoutId id="2147483822" r:id="rId70"/>
    <p:sldLayoutId id="2147483823" r:id="rId71"/>
    <p:sldLayoutId id="2147483824" r:id="rId72"/>
  </p:sldLayoutIdLst>
  <p:hf hdr="0" ftr="0" dt="0"/>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0" indent="0" algn="l" defTabSz="914400" rtl="0" eaLnBrk="1" latinLnBrk="0" hangingPunct="1">
        <a:lnSpc>
          <a:spcPct val="130000"/>
        </a:lnSpc>
        <a:spcBef>
          <a:spcPts val="1000"/>
        </a:spcBef>
        <a:buClr>
          <a:schemeClr val="accent1"/>
        </a:buClr>
        <a:buFont typeface="Arial" panose="020B0604020202020204" pitchFamily="34" charset="0"/>
        <a:buNone/>
        <a:defRPr sz="1800" kern="1200">
          <a:solidFill>
            <a:schemeClr val="tx1"/>
          </a:solidFill>
          <a:latin typeface="Pluto Sans DPD PPT Light" panose="02000000000000000000" pitchFamily="2" charset="0"/>
          <a:ea typeface="+mn-ea"/>
          <a:cs typeface="+mn-cs"/>
        </a:defRPr>
      </a:lvl1pPr>
      <a:lvl2pPr marL="360363" indent="-360363" algn="l" defTabSz="914400" rtl="0" eaLnBrk="1" latinLnBrk="0" hangingPunct="1">
        <a:lnSpc>
          <a:spcPct val="130000"/>
        </a:lnSpc>
        <a:spcBef>
          <a:spcPts val="500"/>
        </a:spcBef>
        <a:buClr>
          <a:schemeClr val="accent1"/>
        </a:buClr>
        <a:buFont typeface="Arial" panose="020B0604020202020204" pitchFamily="34" charset="0"/>
        <a:buChar char="•"/>
        <a:defRPr sz="1800" kern="1200">
          <a:solidFill>
            <a:schemeClr val="tx1"/>
          </a:solidFill>
          <a:latin typeface="Pluto Sans DPD PPT Light" panose="02000000000000000000" pitchFamily="2" charset="0"/>
          <a:ea typeface="+mn-ea"/>
          <a:cs typeface="+mn-cs"/>
        </a:defRPr>
      </a:lvl2pPr>
      <a:lvl3pPr marL="715963" indent="-355600" algn="l" defTabSz="914400" rtl="0" eaLnBrk="1" latinLnBrk="0" hangingPunct="1">
        <a:lnSpc>
          <a:spcPct val="130000"/>
        </a:lnSpc>
        <a:spcBef>
          <a:spcPts val="500"/>
        </a:spcBef>
        <a:buClr>
          <a:schemeClr val="accent4"/>
        </a:buClr>
        <a:buFont typeface="Arial" panose="020B0604020202020204" pitchFamily="34" charset="0"/>
        <a:buChar char="•"/>
        <a:defRPr sz="1600" kern="1200">
          <a:solidFill>
            <a:schemeClr val="tx1"/>
          </a:solidFill>
          <a:latin typeface="Pluto Sans DPD PPT Light" panose="02000000000000000000" pitchFamily="2" charset="0"/>
          <a:ea typeface="+mn-ea"/>
          <a:cs typeface="+mn-cs"/>
        </a:defRPr>
      </a:lvl3pPr>
      <a:lvl4pPr marL="1076325" indent="-360363"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Pluto Sans DPD PPT Light" panose="02000000000000000000" pitchFamily="2" charset="0"/>
          <a:ea typeface="+mn-ea"/>
          <a:cs typeface="+mn-cs"/>
        </a:defRPr>
      </a:lvl4pPr>
      <a:lvl5pPr marL="1438275" indent="-361950" algn="l" defTabSz="914400" rtl="0" eaLnBrk="1" latinLnBrk="0" hangingPunct="1">
        <a:lnSpc>
          <a:spcPct val="130000"/>
        </a:lnSpc>
        <a:spcBef>
          <a:spcPts val="500"/>
        </a:spcBef>
        <a:buFont typeface="Arial" panose="020B0604020202020204" pitchFamily="34" charset="0"/>
        <a:buChar char="•"/>
        <a:defRPr sz="1200" kern="1200">
          <a:solidFill>
            <a:schemeClr val="tx1"/>
          </a:solidFill>
          <a:latin typeface="Pluto Sans DPD PPT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24" userDrawn="1">
          <p15:clr>
            <a:srgbClr val="F26B43"/>
          </p15:clr>
        </p15:guide>
        <p15:guide id="4" pos="7379" userDrawn="1">
          <p15:clr>
            <a:srgbClr val="F26B43"/>
          </p15:clr>
        </p15:guide>
        <p15:guide id="5" pos="301" userDrawn="1">
          <p15:clr>
            <a:srgbClr val="F26B43"/>
          </p15:clr>
        </p15:guide>
        <p15:guide id="6" orient="horz" pos="3997" userDrawn="1">
          <p15:clr>
            <a:srgbClr val="F26B43"/>
          </p15:clr>
        </p15:guide>
        <p15:guide id="7" orient="horz" pos="232" userDrawn="1">
          <p15:clr>
            <a:srgbClr val="F26B43"/>
          </p15:clr>
        </p15:guide>
        <p15:guide id="8"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1.xml"/><Relationship Id="rId5" Type="http://schemas.openxmlformats.org/officeDocument/2006/relationships/image" Target="../media/image105.png"/><Relationship Id="rId4" Type="http://schemas.openxmlformats.org/officeDocument/2006/relationships/image" Target="../media/image10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6.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66.xml"/><Relationship Id="rId6" Type="http://schemas.openxmlformats.org/officeDocument/2006/relationships/image" Target="../media/image35.jpg"/><Relationship Id="rId5" Type="http://schemas.microsoft.com/office/2007/relationships/hdphoto" Target="../media/hdphoto1.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6.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6.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www.e5mode.be/" TargetMode="External"/><Relationship Id="rId7" Type="http://schemas.openxmlformats.org/officeDocument/2006/relationships/image" Target="../media/image44.jpeg"/><Relationship Id="rId2" Type="http://schemas.openxmlformats.org/officeDocument/2006/relationships/hyperlink" Target="http://www.riverwoods.net/" TargetMode="External"/><Relationship Id="rId1" Type="http://schemas.openxmlformats.org/officeDocument/2006/relationships/slideLayout" Target="../slideLayouts/slideLayout64.xml"/><Relationship Id="rId6" Type="http://schemas.openxmlformats.org/officeDocument/2006/relationships/image" Target="../media/image43.jpeg"/><Relationship Id="rId11" Type="http://schemas.openxmlformats.org/officeDocument/2006/relationships/hyperlink" Target="http://www.pharmaexpress.be/" TargetMode="External"/><Relationship Id="rId5" Type="http://schemas.openxmlformats.org/officeDocument/2006/relationships/hyperlink" Target="http://www.brouwland.com/" TargetMode="External"/><Relationship Id="rId10" Type="http://schemas.openxmlformats.org/officeDocument/2006/relationships/hyperlink" Target="http://www.onlinepharmabox.be/" TargetMode="External"/><Relationship Id="rId4" Type="http://schemas.openxmlformats.org/officeDocument/2006/relationships/hyperlink" Target="http://www.littlethingz.be/" TargetMode="External"/><Relationship Id="rId9" Type="http://schemas.openxmlformats.org/officeDocument/2006/relationships/hyperlink" Target="http://www.pharmamarket.n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24.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6.xml"/><Relationship Id="rId6" Type="http://schemas.openxmlformats.org/officeDocument/2006/relationships/image" Target="../media/image58.jpg"/><Relationship Id="rId5" Type="http://schemas.openxmlformats.org/officeDocument/2006/relationships/image" Target="../media/image57.jpeg"/><Relationship Id="rId4" Type="http://schemas.openxmlformats.org/officeDocument/2006/relationships/image" Target="../media/image5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dpdgroup.com/be/mydpd/parcel-shops" TargetMode="Externa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dpd.be/" TargetMode="Externa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otKuH4ktYyU" TargetMode="External"/><Relationship Id="rId2" Type="http://schemas.openxmlformats.org/officeDocument/2006/relationships/hyperlink" Target="http://onelink.to/522njf" TargetMode="External"/><Relationship Id="rId1" Type="http://schemas.openxmlformats.org/officeDocument/2006/relationships/slideLayout" Target="../slideLayouts/slideLayout66.xml"/><Relationship Id="rId4" Type="http://schemas.openxmlformats.org/officeDocument/2006/relationships/hyperlink" Target="http://www.dpd.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hyperlink" Target="http://onelink.to/522njf" TargetMode="External"/><Relationship Id="rId2" Type="http://schemas.openxmlformats.org/officeDocument/2006/relationships/hyperlink" Target="http://www.dpd.be/" TargetMode="External"/><Relationship Id="rId1" Type="http://schemas.openxmlformats.org/officeDocument/2006/relationships/slideLayout" Target="../slideLayouts/slideLayout66.xml"/><Relationship Id="rId6" Type="http://schemas.openxmlformats.org/officeDocument/2006/relationships/hyperlink" Target="https://dpdgroup.com/be/mydpd/parcel-shops/search" TargetMode="External"/><Relationship Id="rId5" Type="http://schemas.openxmlformats.org/officeDocument/2006/relationships/hyperlink" Target="https://www.dpd.com/group/en/sustainability" TargetMode="External"/><Relationship Id="rId4" Type="http://schemas.openxmlformats.org/officeDocument/2006/relationships/hyperlink" Target="https://www.youtube.com/watch?v=otKuH4ktYyU"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dpdgroup.com/be/mydpd/parcel-shops/search" TargetMode="Externa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dpd.be/" TargetMode="Externa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hyperlink" Target="http://www.dpd.be/" TargetMode="External"/><Relationship Id="rId2" Type="http://schemas.openxmlformats.org/officeDocument/2006/relationships/hyperlink" Target="http://onelink.to/522njf" TargetMode="Externa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3" Type="http://schemas.openxmlformats.org/officeDocument/2006/relationships/hyperlink" Target="http://onelink.to/522njf" TargetMode="External"/><Relationship Id="rId7" Type="http://schemas.openxmlformats.org/officeDocument/2006/relationships/image" Target="../media/image61.png"/><Relationship Id="rId2" Type="http://schemas.openxmlformats.org/officeDocument/2006/relationships/hyperlink" Target="http://www.dpd.be/" TargetMode="External"/><Relationship Id="rId1" Type="http://schemas.openxmlformats.org/officeDocument/2006/relationships/slideLayout" Target="../slideLayouts/slideLayout66.xml"/><Relationship Id="rId6" Type="http://schemas.openxmlformats.org/officeDocument/2006/relationships/hyperlink" Target="http://www.pickup.fr/pudo/finder.sls" TargetMode="External"/><Relationship Id="rId5" Type="http://schemas.openxmlformats.org/officeDocument/2006/relationships/hyperlink" Target="https://www.dpd.com/group/fr/responsabilit-societale-d-entreprise" TargetMode="External"/><Relationship Id="rId4" Type="http://schemas.openxmlformats.org/officeDocument/2006/relationships/hyperlink" Target="https://www.youtube.com/watch?v=otKuH4ktYyU"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dpd.be/" TargetMode="Externa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otKuH4ktYyU" TargetMode="External"/><Relationship Id="rId2" Type="http://schemas.openxmlformats.org/officeDocument/2006/relationships/hyperlink" Target="http://onelink.to/522njf" TargetMode="External"/><Relationship Id="rId1" Type="http://schemas.openxmlformats.org/officeDocument/2006/relationships/slideLayout" Target="../slideLayouts/slideLayout66.xml"/><Relationship Id="rId4" Type="http://schemas.openxmlformats.org/officeDocument/2006/relationships/hyperlink" Target="http://www.dpd.b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otKuH4ktYyU" TargetMode="External"/><Relationship Id="rId2" Type="http://schemas.openxmlformats.org/officeDocument/2006/relationships/hyperlink" Target="http://onelink.to/522njf" TargetMode="External"/><Relationship Id="rId1" Type="http://schemas.openxmlformats.org/officeDocument/2006/relationships/slideLayout" Target="../slideLayouts/slideLayout66.xml"/><Relationship Id="rId6" Type="http://schemas.openxmlformats.org/officeDocument/2006/relationships/hyperlink" Target="http://www.pickup.fr/pudo/finder.sls" TargetMode="External"/><Relationship Id="rId5" Type="http://schemas.openxmlformats.org/officeDocument/2006/relationships/hyperlink" Target="http://www.dpd.com/be_en/home/pickup/pickup_parcelshop_finder" TargetMode="External"/><Relationship Id="rId4" Type="http://schemas.openxmlformats.org/officeDocument/2006/relationships/hyperlink" Target="https://www.dpd.com/group/en/sustainability"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dpd.lu/" TargetMode="Externa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otKuH4ktYyU" TargetMode="External"/><Relationship Id="rId2" Type="http://schemas.openxmlformats.org/officeDocument/2006/relationships/hyperlink" Target="http://onelink.to/522njf" TargetMode="External"/><Relationship Id="rId1" Type="http://schemas.openxmlformats.org/officeDocument/2006/relationships/slideLayout" Target="../slideLayouts/slideLayout66.xml"/><Relationship Id="rId4" Type="http://schemas.openxmlformats.org/officeDocument/2006/relationships/hyperlink" Target="http://www.dpd.l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otKuH4ktYyU" TargetMode="External"/><Relationship Id="rId2" Type="http://schemas.openxmlformats.org/officeDocument/2006/relationships/hyperlink" Target="http://onelink.to/522njf" TargetMode="External"/><Relationship Id="rId1" Type="http://schemas.openxmlformats.org/officeDocument/2006/relationships/slideLayout" Target="../slideLayouts/slideLayout66.xml"/><Relationship Id="rId5" Type="http://schemas.openxmlformats.org/officeDocument/2006/relationships/hyperlink" Target="http://www.pickup.fr/pudo/finder.sls" TargetMode="External"/><Relationship Id="rId4" Type="http://schemas.openxmlformats.org/officeDocument/2006/relationships/hyperlink" Target="https://www.dpd.com/group/fr/responsabilit-societale-d-entreprise"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pickup.fr/relais/recherche.sls" TargetMode="External"/><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chronopost.fr/" TargetMode="Externa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3" Type="http://schemas.openxmlformats.org/officeDocument/2006/relationships/hyperlink" Target="https://dpdgroup.com/be/mydpd/parcel-shops/search" TargetMode="External"/><Relationship Id="rId2" Type="http://schemas.openxmlformats.org/officeDocument/2006/relationships/hyperlink" Target="https://www.pickup.fr/relais/recherche.sls" TargetMode="External"/><Relationship Id="rId1" Type="http://schemas.openxmlformats.org/officeDocument/2006/relationships/slideLayout" Target="../slideLayouts/slideLayout66.xml"/><Relationship Id="rId4" Type="http://schemas.openxmlformats.org/officeDocument/2006/relationships/hyperlink" Target="https://www.dpd.com/group/fr/responsabilit-societale-d-entreprise"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pickup.fr/relais/recherche.sls" TargetMode="Externa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3" Type="http://schemas.openxmlformats.org/officeDocument/2006/relationships/hyperlink" Target="https://www.dpd.com/de/home/versand/versand_moeglichkeiten/pickup_paketshop" TargetMode="External"/><Relationship Id="rId2" Type="http://schemas.openxmlformats.org/officeDocument/2006/relationships/hyperlink" Target="https://www.dpd.com/de/de/empfangen/dpd-app/" TargetMode="External"/><Relationship Id="rId1" Type="http://schemas.openxmlformats.org/officeDocument/2006/relationships/slideLayout" Target="../slideLayouts/slideLayout66.xml"/><Relationship Id="rId5" Type="http://schemas.openxmlformats.org/officeDocument/2006/relationships/hyperlink" Target="http://www.dpd.de/" TargetMode="External"/><Relationship Id="rId4" Type="http://schemas.openxmlformats.org/officeDocument/2006/relationships/hyperlink" Target="https://www.paketnavigator.de/default.aspx"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dpd.com/de/de/unternehmen/verantwortung/" TargetMode="External"/><Relationship Id="rId2" Type="http://schemas.openxmlformats.org/officeDocument/2006/relationships/hyperlink" Target="http://www.dpd.de/" TargetMode="External"/><Relationship Id="rId1" Type="http://schemas.openxmlformats.org/officeDocument/2006/relationships/slideLayout" Target="../slideLayouts/slideLayout66.xml"/><Relationship Id="rId4" Type="http://schemas.openxmlformats.org/officeDocument/2006/relationships/hyperlink" Target="http://www.pickup.fr/pudo/finder.sls"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dpdgroup.com/be/mydpd/parcel-shops/search" TargetMode="Externa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4.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dpd.at/" TargetMode="External"/><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3" Type="http://schemas.openxmlformats.org/officeDocument/2006/relationships/hyperlink" Target="http://www.dpd.com/" TargetMode="External"/><Relationship Id="rId2" Type="http://schemas.openxmlformats.org/officeDocument/2006/relationships/hyperlink" Target="http://www.paketnavigator.at/" TargetMode="External"/><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3" Type="http://schemas.openxmlformats.org/officeDocument/2006/relationships/hyperlink" Target="https://www.dpd.com/at/de/ueber-dpd/verantwortung/" TargetMode="External"/><Relationship Id="rId2" Type="http://schemas.openxmlformats.org/officeDocument/2006/relationships/hyperlink" Target="http://www.dpd.at/" TargetMode="External"/><Relationship Id="rId1" Type="http://schemas.openxmlformats.org/officeDocument/2006/relationships/slideLayout" Target="../slideLayouts/slideLayout66.xml"/><Relationship Id="rId4" Type="http://schemas.openxmlformats.org/officeDocument/2006/relationships/hyperlink" Target="http://www.pickup.fr/pudo/finder.sls"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www.pickup.fr/pudo/finder.sls" TargetMode="External"/><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3" Type="http://schemas.openxmlformats.org/officeDocument/2006/relationships/hyperlink" Target="https://www.dpd.co.uk/apps/shopfinder/index.jsp?value=" TargetMode="External"/><Relationship Id="rId2" Type="http://schemas.openxmlformats.org/officeDocument/2006/relationships/image" Target="../media/image59.png"/><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2" Type="http://schemas.openxmlformats.org/officeDocument/2006/relationships/hyperlink" Target="http://www.dpd.co.uk/" TargetMode="External"/><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3" Type="http://schemas.openxmlformats.org/officeDocument/2006/relationships/hyperlink" Target="https://green.dpd.co.uk/" TargetMode="External"/><Relationship Id="rId2" Type="http://schemas.openxmlformats.org/officeDocument/2006/relationships/hyperlink" Target="https://www.dpd.co.uk/" TargetMode="External"/><Relationship Id="rId1" Type="http://schemas.openxmlformats.org/officeDocument/2006/relationships/slideLayout" Target="../slideLayouts/slideLayout66.xml"/><Relationship Id="rId4" Type="http://schemas.openxmlformats.org/officeDocument/2006/relationships/hyperlink" Target="https://www.dpd.co.uk/apps/shopfinder/index.jsp?value="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dpd.co.uk/apps/shopfinder/index.jsp?value=" TargetMode="Externa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seur.com/" TargetMode="Externa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2" Type="http://schemas.openxmlformats.org/officeDocument/2006/relationships/hyperlink" Target="http://www.seur.com/" TargetMode="Externa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0.xml.rels><?xml version="1.0" encoding="UTF-8" standalone="yes"?>
<Relationships xmlns="http://schemas.openxmlformats.org/package/2006/relationships"><Relationship Id="rId3" Type="http://schemas.openxmlformats.org/officeDocument/2006/relationships/hyperlink" Target="https://www.seur.com/es/compania/sostenibilidad/programa-sostenible/" TargetMode="External"/><Relationship Id="rId2" Type="http://schemas.openxmlformats.org/officeDocument/2006/relationships/hyperlink" Target="http://www.seur.com/" TargetMode="External"/><Relationship Id="rId1" Type="http://schemas.openxmlformats.org/officeDocument/2006/relationships/slideLayout" Target="../slideLayouts/slideLayout66.xml"/><Relationship Id="rId4" Type="http://schemas.openxmlformats.org/officeDocument/2006/relationships/hyperlink" Target="https://www.seur.com/busqueda-tiendas.do"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hyperlink" Target="https://www.seur.com/busqueda-tiendas.do" TargetMode="Externa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2" Type="http://schemas.openxmlformats.org/officeDocument/2006/relationships/hyperlink" Target="https://www.seur.com/busqueda-tiendas.do" TargetMode="Externa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seur.com/" TargetMode="Externa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2" Type="http://schemas.openxmlformats.org/officeDocument/2006/relationships/hyperlink" Target="http://www.seur.com/" TargetMode="Externa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3" Type="http://schemas.openxmlformats.org/officeDocument/2006/relationships/hyperlink" Target="https://www.dpd.com/group/en/sustainability" TargetMode="External"/><Relationship Id="rId2" Type="http://schemas.openxmlformats.org/officeDocument/2006/relationships/hyperlink" Target="http://www.seur.com/" TargetMode="External"/><Relationship Id="rId1" Type="http://schemas.openxmlformats.org/officeDocument/2006/relationships/slideLayout" Target="../slideLayouts/slideLayout66.xml"/><Relationship Id="rId4" Type="http://schemas.openxmlformats.org/officeDocument/2006/relationships/hyperlink" Target="https://www.seur.com/busqueda-tiendas.do"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seur.com/busqueda-tiendas.do" TargetMode="External"/><Relationship Id="rId2" Type="http://schemas.openxmlformats.org/officeDocument/2006/relationships/hyperlink" Target="http://www.seur.com/en/busqueda-tiendas.do" TargetMode="External"/><Relationship Id="rId1" Type="http://schemas.openxmlformats.org/officeDocument/2006/relationships/slideLayout" Target="../slideLayouts/slideLayout66.xml"/><Relationship Id="rId4" Type="http://schemas.openxmlformats.org/officeDocument/2006/relationships/image" Target="../media/image65.jpg"/></Relationships>
</file>

<file path=ppt/slides/_rels/slide77.xml.rels><?xml version="1.0" encoding="UTF-8" standalone="yes"?>
<Relationships xmlns="http://schemas.openxmlformats.org/package/2006/relationships"><Relationship Id="rId2" Type="http://schemas.openxmlformats.org/officeDocument/2006/relationships/hyperlink" Target="https://www.seur.com/busqueda-tiendas.do" TargetMode="External"/><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80.xml.rels><?xml version="1.0" encoding="UTF-8" standalone="yes"?>
<Relationships xmlns="http://schemas.openxmlformats.org/package/2006/relationships"><Relationship Id="rId3" Type="http://schemas.openxmlformats.org/officeDocument/2006/relationships/hyperlink" Target="https://www.dpd.com/group/en/sustainability" TargetMode="External"/><Relationship Id="rId2" Type="http://schemas.openxmlformats.org/officeDocument/2006/relationships/hyperlink" Target="http://www.brt.it/" TargetMode="External"/><Relationship Id="rId1" Type="http://schemas.openxmlformats.org/officeDocument/2006/relationships/slideLayout" Target="../slideLayouts/slideLayout66.xml"/></Relationships>
</file>

<file path=ppt/slides/_rels/slide8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83.xml.rels><?xml version="1.0" encoding="UTF-8" standalone="yes"?>
<Relationships xmlns="http://schemas.openxmlformats.org/package/2006/relationships"><Relationship Id="rId3" Type="http://schemas.openxmlformats.org/officeDocument/2006/relationships/hyperlink" Target="https://www.dpd.com/group/en/sustainability" TargetMode="External"/><Relationship Id="rId2" Type="http://schemas.openxmlformats.org/officeDocument/2006/relationships/hyperlink" Target="http://www.brt.it/" TargetMode="External"/><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tracking.postnord.com/" TargetMode="External"/><Relationship Id="rId1" Type="http://schemas.openxmlformats.org/officeDocument/2006/relationships/slideLayout" Target="../slideLayouts/slideLayout66.xml"/></Relationships>
</file>

<file path=ppt/slides/_rels/slide85.xml.rels><?xml version="1.0" encoding="UTF-8" standalone="yes"?>
<Relationships xmlns="http://schemas.openxmlformats.org/package/2006/relationships"><Relationship Id="rId2" Type="http://schemas.openxmlformats.org/officeDocument/2006/relationships/hyperlink" Target="https://tracking.postnord.com/" TargetMode="External"/><Relationship Id="rId1" Type="http://schemas.openxmlformats.org/officeDocument/2006/relationships/slideLayout" Target="../slideLayouts/slideLayout66.xml"/></Relationships>
</file>

<file path=ppt/slides/_rels/slide86.xml.rels><?xml version="1.0" encoding="UTF-8" standalone="yes"?>
<Relationships xmlns="http://schemas.openxmlformats.org/package/2006/relationships"><Relationship Id="rId3" Type="http://schemas.openxmlformats.org/officeDocument/2006/relationships/hyperlink" Target="https://www.postnord.se/en/our-tools/find-service-point" TargetMode="External"/><Relationship Id="rId2" Type="http://schemas.openxmlformats.org/officeDocument/2006/relationships/hyperlink" Target="https://tracking.postnord.com/" TargetMode="External"/><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2" Type="http://schemas.openxmlformats.org/officeDocument/2006/relationships/hyperlink" Target="https://www.postnord.se/en/our-tools/find-service-point" TargetMode="External"/><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6.xml"/><Relationship Id="rId1" Type="http://schemas.openxmlformats.org/officeDocument/2006/relationships/vmlDrawing" Target="../drawings/vmlDrawing1.vml"/><Relationship Id="rId4" Type="http://schemas.openxmlformats.org/officeDocument/2006/relationships/image" Target="../media/image68.wmf"/></Relationships>
</file>

<file path=ppt/slides/_rels/slide9.xml.rels><?xml version="1.0" encoding="UTF-8" standalone="yes"?>
<Relationships xmlns="http://schemas.openxmlformats.org/package/2006/relationships"><Relationship Id="rId3" Type="http://schemas.openxmlformats.org/officeDocument/2006/relationships/hyperlink" Target="mailto:IT.CS@dpd.be" TargetMode="External"/><Relationship Id="rId2" Type="http://schemas.openxmlformats.org/officeDocument/2006/relationships/image" Target="../media/image26.png"/><Relationship Id="rId1" Type="http://schemas.openxmlformats.org/officeDocument/2006/relationships/slideLayout" Target="../slideLayouts/slideLayout66.xml"/><Relationship Id="rId5" Type="http://schemas.openxmlformats.org/officeDocument/2006/relationships/image" Target="../media/image27.png"/><Relationship Id="rId4" Type="http://schemas.openxmlformats.org/officeDocument/2006/relationships/hyperlink" Target="http://github.com/DPDconnect"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66.xml"/><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2.png"/><Relationship Id="rId1" Type="http://schemas.openxmlformats.org/officeDocument/2006/relationships/slideLayout" Target="../slideLayouts/slideLayout66.xml"/><Relationship Id="rId4" Type="http://schemas.openxmlformats.org/officeDocument/2006/relationships/image" Target="../media/image49.png"/></Relationships>
</file>

<file path=ppt/slides/_rels/slide9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61.png"/><Relationship Id="rId1" Type="http://schemas.openxmlformats.org/officeDocument/2006/relationships/slideLayout" Target="../slideLayouts/slideLayout66.xml"/><Relationship Id="rId4" Type="http://schemas.openxmlformats.org/officeDocument/2006/relationships/image" Target="../media/image74.png"/></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6.xml"/><Relationship Id="rId5" Type="http://schemas.openxmlformats.org/officeDocument/2006/relationships/image" Target="../media/image78.png"/><Relationship Id="rId4" Type="http://schemas.openxmlformats.org/officeDocument/2006/relationships/image" Target="../media/image77.png"/></Relationships>
</file>

<file path=ppt/slides/_rels/slide9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6.xml"/><Relationship Id="rId5" Type="http://schemas.openxmlformats.org/officeDocument/2006/relationships/image" Target="../media/image82.png"/><Relationship Id="rId4" Type="http://schemas.openxmlformats.org/officeDocument/2006/relationships/image" Target="../media/image81.png"/></Relationships>
</file>

<file path=ppt/slides/_rels/slide9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66.xml"/></Relationships>
</file>

<file path=ppt/slides/_rels/slide9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6.xml"/></Relationships>
</file>

<file path=ppt/slides/_rels/slide98.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6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99.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6.bin"/><Relationship Id="rId18" Type="http://schemas.openxmlformats.org/officeDocument/2006/relationships/image" Target="../media/image97.wmf"/><Relationship Id="rId26" Type="http://schemas.openxmlformats.org/officeDocument/2006/relationships/image" Target="../media/image101.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94.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66.xml"/><Relationship Id="rId16" Type="http://schemas.openxmlformats.org/officeDocument/2006/relationships/image" Target="../media/image96.wmf"/><Relationship Id="rId20" Type="http://schemas.openxmlformats.org/officeDocument/2006/relationships/image" Target="../media/image98.wmf"/><Relationship Id="rId1" Type="http://schemas.openxmlformats.org/officeDocument/2006/relationships/vmlDrawing" Target="../drawings/vmlDrawing2.vml"/><Relationship Id="rId6" Type="http://schemas.openxmlformats.org/officeDocument/2006/relationships/image" Target="../media/image91.wmf"/><Relationship Id="rId11" Type="http://schemas.openxmlformats.org/officeDocument/2006/relationships/oleObject" Target="../embeddings/oleObject5.bin"/><Relationship Id="rId24" Type="http://schemas.openxmlformats.org/officeDocument/2006/relationships/image" Target="../media/image100.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93.wmf"/><Relationship Id="rId19" Type="http://schemas.openxmlformats.org/officeDocument/2006/relationships/oleObject" Target="../embeddings/oleObject9.bin"/><Relationship Id="rId4" Type="http://schemas.openxmlformats.org/officeDocument/2006/relationships/image" Target="../media/image90.wmf"/><Relationship Id="rId9" Type="http://schemas.openxmlformats.org/officeDocument/2006/relationships/oleObject" Target="../embeddings/oleObject4.bin"/><Relationship Id="rId14" Type="http://schemas.openxmlformats.org/officeDocument/2006/relationships/image" Target="../media/image95.wmf"/><Relationship Id="rId22" Type="http://schemas.openxmlformats.org/officeDocument/2006/relationships/image" Target="../media/image9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p:cNvSpPr>
            <a:spLocks noGrp="1"/>
          </p:cNvSpPr>
          <p:nvPr>
            <p:ph type="ctrTitle"/>
          </p:nvPr>
        </p:nvSpPr>
        <p:spPr>
          <a:xfrm>
            <a:off x="324984" y="2689563"/>
            <a:ext cx="6907200" cy="451411"/>
          </a:xfrm>
        </p:spPr>
        <p:txBody>
          <a:bodyPr/>
          <a:lstStyle/>
          <a:p>
            <a:r>
              <a:rPr lang="en-GB" dirty="0">
                <a:solidFill>
                  <a:srgbClr val="DC0032"/>
                </a:solidFill>
              </a:rPr>
              <a:t>Marketing Integration document </a:t>
            </a:r>
          </a:p>
        </p:txBody>
      </p:sp>
      <p:sp>
        <p:nvSpPr>
          <p:cNvPr id="5" name="Subtitle 4" descr="[DESCRIPTION_DATE]"/>
          <p:cNvSpPr>
            <a:spLocks noGrp="1"/>
          </p:cNvSpPr>
          <p:nvPr>
            <p:ph type="subTitle" idx="1"/>
          </p:nvPr>
        </p:nvSpPr>
        <p:spPr>
          <a:xfrm>
            <a:off x="340985" y="4337368"/>
            <a:ext cx="6906356" cy="1869059"/>
          </a:xfrm>
        </p:spPr>
        <p:txBody>
          <a:bodyPr/>
          <a:lstStyle/>
          <a:p>
            <a:r>
              <a:rPr lang="en-GB" dirty="0"/>
              <a:t>2020</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2965" y="548680"/>
            <a:ext cx="2063481" cy="620709"/>
          </a:xfrm>
          <a:prstGeom prst="rect">
            <a:avLst/>
          </a:prstGeom>
        </p:spPr>
      </p:pic>
    </p:spTree>
    <p:extLst>
      <p:ext uri="{BB962C8B-B14F-4D97-AF65-F5344CB8AC3E}">
        <p14:creationId xmlns:p14="http://schemas.microsoft.com/office/powerpoint/2010/main" val="353457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your checkout</a:t>
            </a:r>
          </a:p>
        </p:txBody>
      </p:sp>
      <p:sp>
        <p:nvSpPr>
          <p:cNvPr id="3" name="Text Placeholder 2"/>
          <p:cNvSpPr>
            <a:spLocks noGrp="1"/>
          </p:cNvSpPr>
          <p:nvPr>
            <p:ph type="body" sz="quarter" idx="13"/>
          </p:nvPr>
        </p:nvSpPr>
        <p:spPr/>
        <p:txBody>
          <a:bodyPr>
            <a:normAutofit lnSpcReduction="10000"/>
          </a:bodyPr>
          <a:lstStyle/>
          <a:p>
            <a:r>
              <a:rPr lang="en-US" dirty="0"/>
              <a:t>15 conversion tips</a:t>
            </a:r>
          </a:p>
        </p:txBody>
      </p:sp>
      <p:sp>
        <p:nvSpPr>
          <p:cNvPr id="4" name="Text Placeholder 3"/>
          <p:cNvSpPr>
            <a:spLocks noGrp="1"/>
          </p:cNvSpPr>
          <p:nvPr>
            <p:ph type="body" sz="quarter" idx="14"/>
          </p:nvPr>
        </p:nvSpPr>
        <p:spPr/>
        <p:txBody>
          <a:bodyPr/>
          <a:lstStyle/>
          <a:p>
            <a:r>
              <a:rPr lang="en-US" dirty="0"/>
              <a:t>3</a:t>
            </a:r>
          </a:p>
        </p:txBody>
      </p:sp>
      <p:sp>
        <p:nvSpPr>
          <p:cNvPr id="5" name="Date Placeholder 4"/>
          <p:cNvSpPr>
            <a:spLocks noGrp="1"/>
          </p:cNvSpPr>
          <p:nvPr>
            <p:ph type="dt" sz="half" idx="2"/>
          </p:nvPr>
        </p:nvSpPr>
        <p:spPr/>
        <p:txBody>
          <a:bodyPr/>
          <a:lstStyle/>
          <a:p>
            <a:fld id="{0904C268-C66D-40EC-B3AE-0C3E1DCDBD7C}" type="datetime1">
              <a:rPr lang="en-GB" smtClean="0"/>
              <a:pPr/>
              <a:t>06/05/2020</a:t>
            </a:fld>
            <a:endParaRPr lang="en-GB" dirty="0"/>
          </a:p>
        </p:txBody>
      </p:sp>
      <p:sp>
        <p:nvSpPr>
          <p:cNvPr id="6" name="Footer Placeholder 5"/>
          <p:cNvSpPr>
            <a:spLocks noGrp="1"/>
          </p:cNvSpPr>
          <p:nvPr>
            <p:ph type="ftr" sz="quarter" idx="3"/>
          </p:nvPr>
        </p:nvSpPr>
        <p:spPr/>
        <p:txBody>
          <a:bodyPr/>
          <a:lstStyle/>
          <a:p>
            <a:r>
              <a:rPr lang="en-GB"/>
              <a:t>Note text</a:t>
            </a:r>
            <a:endParaRPr lang="en-GB" dirty="0"/>
          </a:p>
        </p:txBody>
      </p:sp>
      <p:sp>
        <p:nvSpPr>
          <p:cNvPr id="7" name="Slide Number Placeholder 6"/>
          <p:cNvSpPr>
            <a:spLocks noGrp="1"/>
          </p:cNvSpPr>
          <p:nvPr>
            <p:ph type="sldNum" sz="quarter" idx="4"/>
          </p:nvPr>
        </p:nvSpPr>
        <p:spPr/>
        <p:txBody>
          <a:bodyPr/>
          <a:lstStyle/>
          <a:p>
            <a:r>
              <a:rPr lang="en-GB"/>
              <a:t>###</a:t>
            </a:r>
            <a:endParaRPr lang="en-GB" dirty="0"/>
          </a:p>
        </p:txBody>
      </p:sp>
    </p:spTree>
    <p:extLst>
      <p:ext uri="{BB962C8B-B14F-4D97-AF65-F5344CB8AC3E}">
        <p14:creationId xmlns:p14="http://schemas.microsoft.com/office/powerpoint/2010/main" val="8312542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284660" y="2372883"/>
            <a:ext cx="6272056" cy="2344719"/>
          </a:xfrm>
        </p:spPr>
        <p:txBody>
          <a:bodyPr/>
          <a:lstStyle/>
          <a:p>
            <a:r>
              <a:rPr lang="en-US" sz="7200" dirty="0"/>
              <a:t>DPD branding </a:t>
            </a:r>
          </a:p>
          <a:p>
            <a:endParaRPr lang="en-US" sz="7200" dirty="0"/>
          </a:p>
        </p:txBody>
      </p:sp>
      <p:sp>
        <p:nvSpPr>
          <p:cNvPr id="5" name="Date Placeholder 4"/>
          <p:cNvSpPr>
            <a:spLocks noGrp="1"/>
          </p:cNvSpPr>
          <p:nvPr>
            <p:ph type="dt" sz="half" idx="2"/>
          </p:nvPr>
        </p:nvSpPr>
        <p:spPr/>
        <p:txBody>
          <a:bodyPr/>
          <a:lstStyle/>
          <a:p>
            <a:fld id="{0904C268-C66D-40EC-B3AE-0C3E1DCDBD7C}" type="datetime1">
              <a:rPr lang="en-GB" smtClean="0"/>
              <a:pPr/>
              <a:t>06/05/2020</a:t>
            </a:fld>
            <a:endParaRPr lang="en-GB" dirty="0"/>
          </a:p>
        </p:txBody>
      </p:sp>
      <p:sp>
        <p:nvSpPr>
          <p:cNvPr id="6" name="Footer Placeholder 5"/>
          <p:cNvSpPr>
            <a:spLocks noGrp="1"/>
          </p:cNvSpPr>
          <p:nvPr>
            <p:ph type="ftr" sz="quarter" idx="3"/>
          </p:nvPr>
        </p:nvSpPr>
        <p:spPr/>
        <p:txBody>
          <a:bodyPr/>
          <a:lstStyle/>
          <a:p>
            <a:r>
              <a:rPr lang="en-GB"/>
              <a:t>Note text</a:t>
            </a:r>
            <a:endParaRPr lang="en-GB" dirty="0"/>
          </a:p>
        </p:txBody>
      </p:sp>
      <p:sp>
        <p:nvSpPr>
          <p:cNvPr id="7" name="Slide Number Placeholder 6"/>
          <p:cNvSpPr>
            <a:spLocks noGrp="1"/>
          </p:cNvSpPr>
          <p:nvPr>
            <p:ph type="sldNum" sz="quarter" idx="4"/>
          </p:nvPr>
        </p:nvSpPr>
        <p:spPr/>
        <p:txBody>
          <a:bodyPr/>
          <a:lstStyle/>
          <a:p>
            <a:r>
              <a:rPr lang="en-GB"/>
              <a:t>###</a:t>
            </a:r>
            <a:endParaRPr lang="en-GB" dirty="0"/>
          </a:p>
        </p:txBody>
      </p:sp>
    </p:spTree>
    <p:extLst>
      <p:ext uri="{BB962C8B-B14F-4D97-AF65-F5344CB8AC3E}">
        <p14:creationId xmlns:p14="http://schemas.microsoft.com/office/powerpoint/2010/main" val="40728057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890157" y="1124745"/>
            <a:ext cx="2066009" cy="9295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Content Placeholder 1"/>
          <p:cNvSpPr>
            <a:spLocks noGrp="1"/>
          </p:cNvSpPr>
          <p:nvPr>
            <p:ph idx="1"/>
          </p:nvPr>
        </p:nvSpPr>
        <p:spPr>
          <a:xfrm>
            <a:off x="323851" y="1294999"/>
            <a:ext cx="4812043" cy="1935579"/>
          </a:xfrm>
        </p:spPr>
        <p:txBody>
          <a:bodyPr/>
          <a:lstStyle/>
          <a:p>
            <a:r>
              <a:rPr lang="en-US" dirty="0">
                <a:solidFill>
                  <a:schemeClr val="accent1"/>
                </a:solidFill>
              </a:rPr>
              <a:t>Logo</a:t>
            </a:r>
          </a:p>
          <a:p>
            <a:r>
              <a:rPr lang="en-US" sz="1600" dirty="0"/>
              <a:t>Our main logo should be used in most instances on white or light backgrounds.</a:t>
            </a:r>
          </a:p>
          <a:p>
            <a:r>
              <a:rPr lang="en-US" sz="1600" dirty="0"/>
              <a:t>Use the white version on dark or colored backgrounds. </a:t>
            </a:r>
          </a:p>
          <a:p>
            <a:endParaRPr lang="en-US" sz="1600" dirty="0"/>
          </a:p>
          <a:p>
            <a:endParaRPr lang="en-US" sz="1600" dirty="0"/>
          </a:p>
          <a:p>
            <a:r>
              <a:rPr lang="en-US" sz="1600" dirty="0"/>
              <a:t> </a:t>
            </a:r>
          </a:p>
          <a:p>
            <a:r>
              <a:rPr lang="en-US" dirty="0"/>
              <a:t> </a:t>
            </a:r>
          </a:p>
        </p:txBody>
      </p:sp>
      <p:sp>
        <p:nvSpPr>
          <p:cNvPr id="3" name="Date Placeholder 2"/>
          <p:cNvSpPr>
            <a:spLocks noGrp="1"/>
          </p:cNvSpPr>
          <p:nvPr>
            <p:ph type="dt" sz="half" idx="4294967295"/>
          </p:nvPr>
        </p:nvSpPr>
        <p:spPr>
          <a:xfrm>
            <a:off x="10673338" y="6463436"/>
            <a:ext cx="889263" cy="172027"/>
          </a:xfrm>
          <a:prstGeom prst="rect">
            <a:avLst/>
          </a:prstGeom>
        </p:spPr>
        <p:txBody>
          <a:bodyPr/>
          <a:lstStyle/>
          <a:p>
            <a:fld id="{86090EB5-C2F2-4897-ADF3-7614EFD498C2}" type="datetime1">
              <a:rPr lang="en-GB" smtClean="0"/>
              <a:t>06/05/2020</a:t>
            </a:fld>
            <a:endParaRPr lang="en-GB"/>
          </a:p>
        </p:txBody>
      </p:sp>
      <p:sp>
        <p:nvSpPr>
          <p:cNvPr id="5" name="Slide Number Placeholder 4"/>
          <p:cNvSpPr>
            <a:spLocks noGrp="1"/>
          </p:cNvSpPr>
          <p:nvPr>
            <p:ph type="sldNum" sz="quarter" idx="12"/>
          </p:nvPr>
        </p:nvSpPr>
        <p:spPr/>
        <p:txBody>
          <a:bodyPr/>
          <a:lstStyle/>
          <a:p>
            <a:fld id="{F18D249E-531C-448D-97B7-84919B9EBFFF}" type="slidenum">
              <a:rPr lang="en-GB" smtClean="0"/>
              <a:t>101</a:t>
            </a:fld>
            <a:endParaRPr lang="en-GB"/>
          </a:p>
        </p:txBody>
      </p:sp>
      <p:pic>
        <p:nvPicPr>
          <p:cNvPr id="12" name="Content Placeholder 11"/>
          <p:cNvPicPr>
            <a:picLocks noGrp="1" noChangeAspect="1"/>
          </p:cNvPicPr>
          <p:nvPr>
            <p:ph idx="14"/>
          </p:nvPr>
        </p:nvPicPr>
        <p:blipFill>
          <a:blip r:embed="rId2" cstate="email">
            <a:extLst>
              <a:ext uri="{28A0092B-C50C-407E-A947-70E740481C1C}">
                <a14:useLocalDpi xmlns:a14="http://schemas.microsoft.com/office/drawing/2010/main" val="0"/>
              </a:ext>
            </a:extLst>
          </a:blip>
          <a:stretch>
            <a:fillRect/>
          </a:stretch>
        </p:blipFill>
        <p:spPr>
          <a:xfrm>
            <a:off x="5866552" y="1366746"/>
            <a:ext cx="1136413" cy="505381"/>
          </a:xfrm>
        </p:spPr>
      </p:pic>
      <p:sp>
        <p:nvSpPr>
          <p:cNvPr id="7" name="Title 6"/>
          <p:cNvSpPr>
            <a:spLocks noGrp="1"/>
          </p:cNvSpPr>
          <p:nvPr>
            <p:ph type="title"/>
          </p:nvPr>
        </p:nvSpPr>
        <p:spPr/>
        <p:txBody>
          <a:bodyPr/>
          <a:lstStyle/>
          <a:p>
            <a:r>
              <a:rPr lang="en-US" dirty="0"/>
              <a:t>Visual guidelines</a:t>
            </a:r>
          </a:p>
        </p:txBody>
      </p:sp>
      <p:sp>
        <p:nvSpPr>
          <p:cNvPr id="8" name="Text Placeholder 7"/>
          <p:cNvSpPr>
            <a:spLocks noGrp="1"/>
          </p:cNvSpPr>
          <p:nvPr>
            <p:ph type="body" sz="quarter" idx="13"/>
          </p:nvPr>
        </p:nvSpPr>
        <p:spPr/>
        <p:txBody>
          <a:bodyPr/>
          <a:lstStyle/>
          <a:p>
            <a:r>
              <a:rPr lang="en-US" dirty="0"/>
              <a:t>DPD logo </a:t>
            </a:r>
          </a:p>
        </p:txBody>
      </p:sp>
      <p:pic>
        <p:nvPicPr>
          <p:cNvPr id="14" name="Content Placeholder 13"/>
          <p:cNvPicPr>
            <a:picLocks noGrp="1" noChangeAspect="1"/>
          </p:cNvPicPr>
          <p:nvPr>
            <p:ph idx="15"/>
          </p:nvPr>
        </p:nvPicPr>
        <p:blipFill>
          <a:blip r:embed="rId3" cstate="email">
            <a:extLst>
              <a:ext uri="{28A0092B-C50C-407E-A947-70E740481C1C}">
                <a14:useLocalDpi xmlns:a14="http://schemas.microsoft.com/office/drawing/2010/main" val="0"/>
              </a:ext>
            </a:extLst>
          </a:blip>
          <a:stretch>
            <a:fillRect/>
          </a:stretch>
        </p:blipFill>
        <p:spPr>
          <a:xfrm>
            <a:off x="9360212" y="1334121"/>
            <a:ext cx="1125897" cy="500704"/>
          </a:xfrm>
        </p:spPr>
      </p:pic>
      <p:sp>
        <p:nvSpPr>
          <p:cNvPr id="13" name="TextBox 12"/>
          <p:cNvSpPr txBox="1"/>
          <p:nvPr/>
        </p:nvSpPr>
        <p:spPr>
          <a:xfrm>
            <a:off x="5866552" y="2135271"/>
            <a:ext cx="2675732" cy="297454"/>
          </a:xfrm>
          <a:prstGeom prst="rect">
            <a:avLst/>
          </a:prstGeom>
          <a:noFill/>
        </p:spPr>
        <p:txBody>
          <a:bodyPr wrap="none" rtlCol="0">
            <a:spAutoFit/>
          </a:bodyPr>
          <a:lstStyle/>
          <a:p>
            <a:r>
              <a:rPr lang="en-US" sz="1333" dirty="0"/>
              <a:t>1. Primary logo- Red gradient </a:t>
            </a:r>
          </a:p>
        </p:txBody>
      </p:sp>
      <p:sp>
        <p:nvSpPr>
          <p:cNvPr id="16" name="TextBox 15"/>
          <p:cNvSpPr txBox="1"/>
          <p:nvPr/>
        </p:nvSpPr>
        <p:spPr>
          <a:xfrm>
            <a:off x="8792224" y="2135272"/>
            <a:ext cx="1535998" cy="297454"/>
          </a:xfrm>
          <a:prstGeom prst="rect">
            <a:avLst/>
          </a:prstGeom>
          <a:noFill/>
        </p:spPr>
        <p:txBody>
          <a:bodyPr wrap="none" rtlCol="0">
            <a:spAutoFit/>
          </a:bodyPr>
          <a:lstStyle/>
          <a:p>
            <a:r>
              <a:rPr lang="en-US" sz="1333" dirty="0"/>
              <a:t>2. White version</a:t>
            </a:r>
          </a:p>
        </p:txBody>
      </p:sp>
      <p:sp>
        <p:nvSpPr>
          <p:cNvPr id="17" name="Content Placeholder 1"/>
          <p:cNvSpPr txBox="1">
            <a:spLocks/>
          </p:cNvSpPr>
          <p:nvPr/>
        </p:nvSpPr>
        <p:spPr>
          <a:xfrm>
            <a:off x="289237" y="3074188"/>
            <a:ext cx="4846656" cy="1493147"/>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2pPr>
            <a:lvl3pPr marL="444500" indent="-266700" algn="l" defTabSz="914400" rtl="0" eaLnBrk="1" latinLnBrk="0" hangingPunct="1">
              <a:spcBef>
                <a:spcPts val="0"/>
              </a:spcBef>
              <a:spcAft>
                <a:spcPts val="600"/>
              </a:spcAft>
              <a:buClr>
                <a:schemeClr val="accent1"/>
              </a:buClr>
              <a:buFont typeface="Arial" panose="020B0604020202020204" pitchFamily="34" charset="0"/>
              <a:buChar char="•"/>
              <a:tabLst>
                <a:tab pos="88900" algn="l"/>
              </a:tabLst>
              <a:defRPr sz="1800" kern="1200">
                <a:solidFill>
                  <a:schemeClr val="accent3"/>
                </a:solidFill>
                <a:latin typeface="+mn-lt"/>
                <a:ea typeface="+mn-ea"/>
                <a:cs typeface="+mn-cs"/>
              </a:defRPr>
            </a:lvl3pPr>
            <a:lvl4pPr marL="723900" indent="-2794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4pPr>
            <a:lvl5pPr marL="990600" indent="-2667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accent1"/>
                </a:solidFill>
              </a:rPr>
              <a:t>Clear space </a:t>
            </a:r>
          </a:p>
          <a:p>
            <a:r>
              <a:rPr lang="en-US" sz="1600" dirty="0">
                <a:solidFill>
                  <a:schemeClr val="tx1"/>
                </a:solidFill>
              </a:rPr>
              <a:t>The clear space area ensures the logo clearly stands out and remains legible. Please do not add other elements into this space. </a:t>
            </a:r>
          </a:p>
          <a:p>
            <a:endParaRPr lang="en-US" sz="1600" dirty="0">
              <a:solidFill>
                <a:schemeClr val="tx1"/>
              </a:solidFill>
            </a:endParaRPr>
          </a:p>
          <a:p>
            <a:r>
              <a:rPr lang="en-US" sz="1600" dirty="0">
                <a:solidFill>
                  <a:schemeClr val="tx1"/>
                </a:solidFill>
              </a:rPr>
              <a:t> </a:t>
            </a:r>
          </a:p>
          <a:p>
            <a:r>
              <a:rPr lang="en-US" sz="2400" dirty="0"/>
              <a:t> </a:t>
            </a:r>
          </a:p>
        </p:txBody>
      </p:sp>
      <p:sp>
        <p:nvSpPr>
          <p:cNvPr id="18" name="Content Placeholder 1"/>
          <p:cNvSpPr txBox="1">
            <a:spLocks/>
          </p:cNvSpPr>
          <p:nvPr/>
        </p:nvSpPr>
        <p:spPr>
          <a:xfrm>
            <a:off x="289237" y="4595095"/>
            <a:ext cx="4846656" cy="1493147"/>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2pPr>
            <a:lvl3pPr marL="444500" indent="-266700" algn="l" defTabSz="914400" rtl="0" eaLnBrk="1" latinLnBrk="0" hangingPunct="1">
              <a:spcBef>
                <a:spcPts val="0"/>
              </a:spcBef>
              <a:spcAft>
                <a:spcPts val="600"/>
              </a:spcAft>
              <a:buClr>
                <a:schemeClr val="accent1"/>
              </a:buClr>
              <a:buFont typeface="Arial" panose="020B0604020202020204" pitchFamily="34" charset="0"/>
              <a:buChar char="•"/>
              <a:tabLst>
                <a:tab pos="88900" algn="l"/>
              </a:tabLst>
              <a:defRPr sz="1800" kern="1200">
                <a:solidFill>
                  <a:schemeClr val="accent3"/>
                </a:solidFill>
                <a:latin typeface="+mn-lt"/>
                <a:ea typeface="+mn-ea"/>
                <a:cs typeface="+mn-cs"/>
              </a:defRPr>
            </a:lvl3pPr>
            <a:lvl4pPr marL="723900" indent="-2794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4pPr>
            <a:lvl5pPr marL="990600" indent="-2667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accent1"/>
                </a:solidFill>
              </a:rPr>
              <a:t>Minimum size</a:t>
            </a:r>
          </a:p>
          <a:p>
            <a:r>
              <a:rPr lang="en-US" sz="1600" dirty="0">
                <a:solidFill>
                  <a:schemeClr val="tx1"/>
                </a:solidFill>
              </a:rPr>
              <a:t>The minimum size measurement helps to ensure the legibility of the logo. The logo should never be used in sizes smaller than the specified minimum of 60 pixels (digital) and 10mm width (print).</a:t>
            </a:r>
          </a:p>
          <a:p>
            <a:endParaRPr lang="en-US" sz="1600" dirty="0">
              <a:solidFill>
                <a:schemeClr val="tx1"/>
              </a:solidFill>
            </a:endParaRPr>
          </a:p>
          <a:p>
            <a:r>
              <a:rPr lang="en-US" sz="1600" dirty="0">
                <a:solidFill>
                  <a:schemeClr val="tx1"/>
                </a:solidFill>
              </a:rPr>
              <a:t> </a:t>
            </a:r>
          </a:p>
          <a:p>
            <a:r>
              <a:rPr lang="en-US" sz="2400" dirty="0"/>
              <a:t> </a:t>
            </a: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val="0"/>
              </a:ext>
            </a:extLst>
          </a:blip>
          <a:srcRect t="6855"/>
          <a:stretch/>
        </p:blipFill>
        <p:spPr>
          <a:xfrm>
            <a:off x="5866553" y="2619870"/>
            <a:ext cx="2857500" cy="1928197"/>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6552" y="4557556"/>
            <a:ext cx="3177877" cy="1921507"/>
          </a:xfrm>
          <a:prstGeom prst="rect">
            <a:avLst/>
          </a:prstGeom>
        </p:spPr>
      </p:pic>
    </p:spTree>
    <p:extLst>
      <p:ext uri="{BB962C8B-B14F-4D97-AF65-F5344CB8AC3E}">
        <p14:creationId xmlns:p14="http://schemas.microsoft.com/office/powerpoint/2010/main" val="22904199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102</a:t>
            </a:fld>
            <a:endParaRPr lang="en-GB"/>
          </a:p>
        </p:txBody>
      </p:sp>
      <p:sp>
        <p:nvSpPr>
          <p:cNvPr id="5" name="Title 4"/>
          <p:cNvSpPr>
            <a:spLocks noGrp="1"/>
          </p:cNvSpPr>
          <p:nvPr>
            <p:ph type="title"/>
          </p:nvPr>
        </p:nvSpPr>
        <p:spPr/>
        <p:txBody>
          <a:bodyPr/>
          <a:lstStyle/>
          <a:p>
            <a:r>
              <a:rPr lang="en-US" dirty="0"/>
              <a:t>Branding rules</a:t>
            </a:r>
          </a:p>
        </p:txBody>
      </p:sp>
      <p:sp>
        <p:nvSpPr>
          <p:cNvPr id="7" name="Text Placeholder 6"/>
          <p:cNvSpPr>
            <a:spLocks noGrp="1"/>
          </p:cNvSpPr>
          <p:nvPr>
            <p:ph type="body" sz="quarter" idx="13"/>
          </p:nvPr>
        </p:nvSpPr>
        <p:spPr/>
        <p:txBody>
          <a:bodyPr/>
          <a:lstStyle/>
          <a:p>
            <a:r>
              <a:rPr lang="en-US" dirty="0"/>
              <a:t>Writing guidance DPD Pickup</a:t>
            </a:r>
          </a:p>
        </p:txBody>
      </p:sp>
      <p:sp>
        <p:nvSpPr>
          <p:cNvPr id="10" name="TextBox 9"/>
          <p:cNvSpPr txBox="1"/>
          <p:nvPr/>
        </p:nvSpPr>
        <p:spPr>
          <a:xfrm>
            <a:off x="249666" y="1178089"/>
            <a:ext cx="11222932" cy="5581849"/>
          </a:xfrm>
          <a:prstGeom prst="rect">
            <a:avLst/>
          </a:prstGeom>
          <a:noFill/>
        </p:spPr>
        <p:txBody>
          <a:bodyPr wrap="square" rtlCol="0">
            <a:spAutoFit/>
          </a:bodyPr>
          <a:lstStyle/>
          <a:p>
            <a:r>
              <a:rPr lang="en-US" sz="2400" dirty="0">
                <a:solidFill>
                  <a:schemeClr val="accent1"/>
                </a:solidFill>
              </a:rPr>
              <a:t>1. How do we write DPD Pickup?</a:t>
            </a:r>
          </a:p>
          <a:p>
            <a:endParaRPr lang="en-US" sz="1200" dirty="0"/>
          </a:p>
          <a:p>
            <a:r>
              <a:rPr lang="en-US" sz="1867" dirty="0"/>
              <a:t>The DPD brand is </a:t>
            </a:r>
            <a:r>
              <a:rPr lang="en-US" sz="1867" b="1" dirty="0"/>
              <a:t>used in combination with Pickup</a:t>
            </a:r>
            <a:r>
              <a:rPr lang="en-US" sz="1867" dirty="0"/>
              <a:t> when talking about the </a:t>
            </a:r>
            <a:r>
              <a:rPr lang="en-US" sz="1867" b="1" dirty="0"/>
              <a:t>network or service </a:t>
            </a:r>
            <a:r>
              <a:rPr lang="en-US" sz="1867" dirty="0"/>
              <a:t>as such, not when talking about the collection points (Pickup </a:t>
            </a:r>
            <a:r>
              <a:rPr lang="en-US" sz="1867" dirty="0" err="1"/>
              <a:t>parcelshops</a:t>
            </a:r>
            <a:r>
              <a:rPr lang="en-US" sz="1867" dirty="0"/>
              <a:t>)</a:t>
            </a:r>
          </a:p>
          <a:p>
            <a:endParaRPr lang="en-US" sz="1867" dirty="0"/>
          </a:p>
          <a:p>
            <a:r>
              <a:rPr lang="en-US" sz="1867" dirty="0">
                <a:solidFill>
                  <a:srgbClr val="00B050"/>
                </a:solidFill>
              </a:rPr>
              <a:t>Yes</a:t>
            </a:r>
          </a:p>
          <a:p>
            <a:r>
              <a:rPr lang="en-US" sz="1867" dirty="0"/>
              <a:t>DPD Pickup</a:t>
            </a:r>
          </a:p>
          <a:p>
            <a:r>
              <a:rPr lang="en-US" sz="1867" dirty="0"/>
              <a:t>Pickup </a:t>
            </a:r>
            <a:r>
              <a:rPr lang="en-US" sz="1867" dirty="0" err="1"/>
              <a:t>parcelshop</a:t>
            </a:r>
            <a:endParaRPr lang="en-US" sz="1867" dirty="0"/>
          </a:p>
          <a:p>
            <a:endParaRPr lang="en-US" sz="1867" dirty="0"/>
          </a:p>
          <a:p>
            <a:r>
              <a:rPr lang="en-US" sz="2400" dirty="0">
                <a:solidFill>
                  <a:schemeClr val="accent1"/>
                </a:solidFill>
              </a:rPr>
              <a:t>2. Always use a </a:t>
            </a:r>
            <a:r>
              <a:rPr lang="en-US" sz="2400" b="1" dirty="0">
                <a:solidFill>
                  <a:schemeClr val="accent1"/>
                </a:solidFill>
              </a:rPr>
              <a:t>blank space </a:t>
            </a:r>
            <a:r>
              <a:rPr lang="en-US" sz="2400" dirty="0">
                <a:solidFill>
                  <a:schemeClr val="accent1"/>
                </a:solidFill>
              </a:rPr>
              <a:t>between Pickup and the descriptive word.</a:t>
            </a:r>
          </a:p>
          <a:p>
            <a:endParaRPr lang="en-US" sz="1400" dirty="0">
              <a:solidFill>
                <a:schemeClr val="accent1"/>
              </a:solidFill>
            </a:endParaRPr>
          </a:p>
          <a:p>
            <a:r>
              <a:rPr lang="en-US" sz="1867" dirty="0">
                <a:solidFill>
                  <a:srgbClr val="00B050"/>
                </a:solidFill>
              </a:rPr>
              <a:t>Yes</a:t>
            </a:r>
          </a:p>
          <a:p>
            <a:r>
              <a:rPr lang="en-US" sz="1867" dirty="0"/>
              <a:t>Pickup </a:t>
            </a:r>
            <a:r>
              <a:rPr lang="en-US" sz="1867" dirty="0" err="1"/>
              <a:t>parcelshop</a:t>
            </a:r>
            <a:r>
              <a:rPr lang="en-US" sz="1867" dirty="0"/>
              <a:t>                        </a:t>
            </a:r>
            <a:r>
              <a:rPr lang="en-US" sz="1867" dirty="0">
                <a:solidFill>
                  <a:schemeClr val="accent1"/>
                </a:solidFill>
              </a:rPr>
              <a:t>	 		</a:t>
            </a:r>
            <a:endParaRPr lang="en-US" sz="1867" dirty="0"/>
          </a:p>
          <a:p>
            <a:endParaRPr lang="en-US" sz="1867" dirty="0"/>
          </a:p>
          <a:p>
            <a:r>
              <a:rPr lang="en-US" sz="2400" dirty="0">
                <a:solidFill>
                  <a:schemeClr val="accent1"/>
                </a:solidFill>
              </a:rPr>
              <a:t>3. Use </a:t>
            </a:r>
            <a:r>
              <a:rPr lang="en-US" sz="2400" b="1" dirty="0">
                <a:solidFill>
                  <a:schemeClr val="accent1"/>
                </a:solidFill>
              </a:rPr>
              <a:t>a capital </a:t>
            </a:r>
            <a:r>
              <a:rPr lang="en-US" sz="2400" dirty="0">
                <a:solidFill>
                  <a:schemeClr val="accent1"/>
                </a:solidFill>
              </a:rPr>
              <a:t>for the initial letter of Pickup, NEVER for the descriptive word.</a:t>
            </a:r>
          </a:p>
          <a:p>
            <a:endParaRPr lang="en-US" sz="1067" dirty="0">
              <a:solidFill>
                <a:schemeClr val="accent1"/>
              </a:solidFill>
            </a:endParaRPr>
          </a:p>
          <a:p>
            <a:r>
              <a:rPr lang="en-US" sz="1867" dirty="0">
                <a:solidFill>
                  <a:srgbClr val="00B050"/>
                </a:solidFill>
              </a:rPr>
              <a:t>Yes</a:t>
            </a:r>
          </a:p>
          <a:p>
            <a:r>
              <a:rPr lang="en-US" sz="1867" dirty="0"/>
              <a:t>Pickup </a:t>
            </a:r>
            <a:r>
              <a:rPr lang="en-US" sz="1867" dirty="0" err="1"/>
              <a:t>parcelshop</a:t>
            </a:r>
            <a:endParaRPr lang="en-US" sz="1867" dirty="0">
              <a:solidFill>
                <a:schemeClr val="accent1"/>
              </a:solidFill>
            </a:endParaRPr>
          </a:p>
        </p:txBody>
      </p:sp>
      <p:sp>
        <p:nvSpPr>
          <p:cNvPr id="11" name="Rectangle 10"/>
          <p:cNvSpPr/>
          <p:nvPr/>
        </p:nvSpPr>
        <p:spPr>
          <a:xfrm>
            <a:off x="4097640" y="2347202"/>
            <a:ext cx="6096000" cy="666977"/>
          </a:xfrm>
          <a:prstGeom prst="rect">
            <a:avLst/>
          </a:prstGeom>
        </p:spPr>
        <p:txBody>
          <a:bodyPr>
            <a:spAutoFit/>
          </a:bodyPr>
          <a:lstStyle/>
          <a:p>
            <a:r>
              <a:rPr lang="en-US" sz="1867" dirty="0">
                <a:solidFill>
                  <a:schemeClr val="accent1"/>
                </a:solidFill>
              </a:rPr>
              <a:t>No</a:t>
            </a:r>
          </a:p>
          <a:p>
            <a:r>
              <a:rPr lang="en-US" sz="1867" dirty="0"/>
              <a:t>DPD Pickup </a:t>
            </a:r>
            <a:r>
              <a:rPr lang="en-US" sz="1867" dirty="0" err="1"/>
              <a:t>parcelshop</a:t>
            </a:r>
            <a:endParaRPr lang="en-US" sz="1867" dirty="0"/>
          </a:p>
        </p:txBody>
      </p:sp>
      <p:sp>
        <p:nvSpPr>
          <p:cNvPr id="13" name="Rectangle 12"/>
          <p:cNvSpPr/>
          <p:nvPr/>
        </p:nvSpPr>
        <p:spPr>
          <a:xfrm>
            <a:off x="4118629" y="4327974"/>
            <a:ext cx="2392001" cy="666977"/>
          </a:xfrm>
          <a:prstGeom prst="rect">
            <a:avLst/>
          </a:prstGeom>
        </p:spPr>
        <p:txBody>
          <a:bodyPr wrap="none">
            <a:spAutoFit/>
          </a:bodyPr>
          <a:lstStyle/>
          <a:p>
            <a:r>
              <a:rPr lang="en-US" sz="1867" dirty="0">
                <a:solidFill>
                  <a:schemeClr val="accent1"/>
                </a:solidFill>
              </a:rPr>
              <a:t>No</a:t>
            </a:r>
          </a:p>
          <a:p>
            <a:r>
              <a:rPr lang="en-US" sz="1867" dirty="0"/>
              <a:t>Pickup-</a:t>
            </a:r>
            <a:r>
              <a:rPr lang="en-US" sz="1867" dirty="0" err="1"/>
              <a:t>parcelshop</a:t>
            </a:r>
            <a:endParaRPr lang="en-US" sz="1867" dirty="0"/>
          </a:p>
        </p:txBody>
      </p:sp>
      <p:sp>
        <p:nvSpPr>
          <p:cNvPr id="14" name="Rectangle 13"/>
          <p:cNvSpPr/>
          <p:nvPr/>
        </p:nvSpPr>
        <p:spPr>
          <a:xfrm>
            <a:off x="4111149" y="5746047"/>
            <a:ext cx="2334293" cy="666977"/>
          </a:xfrm>
          <a:prstGeom prst="rect">
            <a:avLst/>
          </a:prstGeom>
        </p:spPr>
        <p:txBody>
          <a:bodyPr wrap="none">
            <a:spAutoFit/>
          </a:bodyPr>
          <a:lstStyle/>
          <a:p>
            <a:r>
              <a:rPr lang="en-US" sz="1867" dirty="0">
                <a:solidFill>
                  <a:schemeClr val="accent1"/>
                </a:solidFill>
              </a:rPr>
              <a:t>No</a:t>
            </a:r>
          </a:p>
          <a:p>
            <a:r>
              <a:rPr lang="en-US" sz="1867" dirty="0"/>
              <a:t>Pickup </a:t>
            </a:r>
            <a:r>
              <a:rPr lang="en-US" sz="1867" dirty="0" err="1"/>
              <a:t>Parcelshop</a:t>
            </a:r>
            <a:endParaRPr lang="en-US" sz="1867" dirty="0"/>
          </a:p>
        </p:txBody>
      </p:sp>
    </p:spTree>
    <p:extLst>
      <p:ext uri="{BB962C8B-B14F-4D97-AF65-F5344CB8AC3E}">
        <p14:creationId xmlns:p14="http://schemas.microsoft.com/office/powerpoint/2010/main" val="19101355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p:txBody>
          <a:bodyPr/>
          <a:lstStyle/>
          <a:p>
            <a:r>
              <a:rPr lang="en-US" dirty="0"/>
              <a:t>7</a:t>
            </a:r>
          </a:p>
        </p:txBody>
      </p:sp>
      <p:sp>
        <p:nvSpPr>
          <p:cNvPr id="2" name="Title 1"/>
          <p:cNvSpPr>
            <a:spLocks noGrp="1"/>
          </p:cNvSpPr>
          <p:nvPr>
            <p:ph type="title"/>
          </p:nvPr>
        </p:nvSpPr>
        <p:spPr/>
        <p:txBody>
          <a:bodyPr/>
          <a:lstStyle/>
          <a:p>
            <a:r>
              <a:rPr lang="en-US" dirty="0"/>
              <a:t>Integration checklist</a:t>
            </a:r>
          </a:p>
        </p:txBody>
      </p:sp>
    </p:spTree>
    <p:extLst>
      <p:ext uri="{BB962C8B-B14F-4D97-AF65-F5344CB8AC3E}">
        <p14:creationId xmlns:p14="http://schemas.microsoft.com/office/powerpoint/2010/main" val="21433167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104</a:t>
            </a:fld>
            <a:endParaRPr lang="en-GB"/>
          </a:p>
        </p:txBody>
      </p:sp>
      <p:sp>
        <p:nvSpPr>
          <p:cNvPr id="5" name="Title 4"/>
          <p:cNvSpPr>
            <a:spLocks noGrp="1"/>
          </p:cNvSpPr>
          <p:nvPr>
            <p:ph type="title"/>
          </p:nvPr>
        </p:nvSpPr>
        <p:spPr/>
        <p:txBody>
          <a:bodyPr/>
          <a:lstStyle/>
          <a:p>
            <a:r>
              <a:rPr lang="en-US" dirty="0"/>
              <a:t>Integration checklist</a:t>
            </a:r>
          </a:p>
        </p:txBody>
      </p:sp>
      <p:graphicFrame>
        <p:nvGraphicFramePr>
          <p:cNvPr id="9" name="Table 8"/>
          <p:cNvGraphicFramePr>
            <a:graphicFrameLocks noGrp="1"/>
          </p:cNvGraphicFramePr>
          <p:nvPr/>
        </p:nvGraphicFramePr>
        <p:xfrm>
          <a:off x="323852" y="836715"/>
          <a:ext cx="11436779" cy="5513169"/>
        </p:xfrm>
        <a:graphic>
          <a:graphicData uri="http://schemas.openxmlformats.org/drawingml/2006/table">
            <a:tbl>
              <a:tblPr firstRow="1" bandRow="1">
                <a:tableStyleId>{BDBED569-4797-4DF1-A0F4-6AAB3CD982D8}</a:tableStyleId>
              </a:tblPr>
              <a:tblGrid>
                <a:gridCol w="587572">
                  <a:extLst>
                    <a:ext uri="{9D8B030D-6E8A-4147-A177-3AD203B41FA5}">
                      <a16:colId xmlns:a16="http://schemas.microsoft.com/office/drawing/2014/main" val="20000"/>
                    </a:ext>
                  </a:extLst>
                </a:gridCol>
                <a:gridCol w="9879988">
                  <a:extLst>
                    <a:ext uri="{9D8B030D-6E8A-4147-A177-3AD203B41FA5}">
                      <a16:colId xmlns:a16="http://schemas.microsoft.com/office/drawing/2014/main" val="20001"/>
                    </a:ext>
                  </a:extLst>
                </a:gridCol>
                <a:gridCol w="969219">
                  <a:extLst>
                    <a:ext uri="{9D8B030D-6E8A-4147-A177-3AD203B41FA5}">
                      <a16:colId xmlns:a16="http://schemas.microsoft.com/office/drawing/2014/main" val="20002"/>
                    </a:ext>
                  </a:extLst>
                </a:gridCol>
              </a:tblGrid>
              <a:tr h="325120">
                <a:tc>
                  <a:txBody>
                    <a:bodyPr/>
                    <a:lstStyle/>
                    <a:p>
                      <a:endParaRPr lang="en-US" sz="1300" b="1" dirty="0">
                        <a:latin typeface="+mn-lt"/>
                      </a:endParaRPr>
                    </a:p>
                  </a:txBody>
                  <a:tcPr marL="121920" marR="121920" marT="60960" marB="60960"/>
                </a:tc>
                <a:tc>
                  <a:txBody>
                    <a:bodyPr/>
                    <a:lstStyle/>
                    <a:p>
                      <a:r>
                        <a:rPr lang="en-US" sz="1300" dirty="0"/>
                        <a:t>DID</a:t>
                      </a:r>
                      <a:r>
                        <a:rPr lang="en-US" sz="1300" baseline="0" dirty="0"/>
                        <a:t> YOU…</a:t>
                      </a:r>
                      <a:endParaRPr lang="en-US" sz="1300" b="1" dirty="0">
                        <a:latin typeface="+mn-lt"/>
                      </a:endParaRPr>
                    </a:p>
                  </a:txBody>
                  <a:tcPr marL="121920" marR="121920" marT="60960" marB="60960"/>
                </a:tc>
                <a:tc>
                  <a:txBody>
                    <a:bodyPr/>
                    <a:lstStyle/>
                    <a:p>
                      <a:pPr marL="0" indent="0">
                        <a:buFont typeface="Wingdings" panose="05000000000000000000" pitchFamily="2" charset="2"/>
                        <a:buNone/>
                      </a:pPr>
                      <a:r>
                        <a:rPr lang="en-US" sz="1300" b="1" dirty="0">
                          <a:latin typeface="+mn-lt"/>
                        </a:rPr>
                        <a:t>CHECK</a:t>
                      </a:r>
                    </a:p>
                  </a:txBody>
                  <a:tcPr marL="121920" marR="121920" marT="60960" marB="60960"/>
                </a:tc>
                <a:extLst>
                  <a:ext uri="{0D108BD9-81ED-4DB2-BD59-A6C34878D82A}">
                    <a16:rowId xmlns:a16="http://schemas.microsoft.com/office/drawing/2014/main" val="10000"/>
                  </a:ext>
                </a:extLst>
              </a:tr>
              <a:tr h="345440">
                <a:tc>
                  <a:txBody>
                    <a:bodyPr/>
                    <a:lstStyle/>
                    <a:p>
                      <a:r>
                        <a:rPr lang="en-US" sz="1500" dirty="0">
                          <a:latin typeface="+mn-lt"/>
                        </a:rPr>
                        <a:t>1.</a:t>
                      </a:r>
                    </a:p>
                  </a:txBody>
                  <a:tcPr marL="121920" marR="121920" marT="60960" marB="60960"/>
                </a:tc>
                <a:tc>
                  <a:txBody>
                    <a:bodyPr/>
                    <a:lstStyle/>
                    <a:p>
                      <a:r>
                        <a:rPr lang="en-US" sz="1500" dirty="0">
                          <a:latin typeface="+mn-lt"/>
                        </a:rPr>
                        <a:t>Find a convenient IT integration solution respecting </a:t>
                      </a:r>
                      <a:r>
                        <a:rPr lang="en-US" sz="1500" baseline="0" dirty="0">
                          <a:latin typeface="+mn-lt"/>
                        </a:rPr>
                        <a:t>your needs?</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1"/>
                  </a:ext>
                </a:extLst>
              </a:tr>
              <a:tr h="345440">
                <a:tc>
                  <a:txBody>
                    <a:bodyPr/>
                    <a:lstStyle/>
                    <a:p>
                      <a:r>
                        <a:rPr lang="en-US" sz="1500" dirty="0">
                          <a:latin typeface="+mn-lt"/>
                        </a:rPr>
                        <a:t>2.</a:t>
                      </a:r>
                    </a:p>
                  </a:txBody>
                  <a:tcPr marL="121920" marR="121920" marT="60960" marB="60960"/>
                </a:tc>
                <a:tc>
                  <a:txBody>
                    <a:bodyPr/>
                    <a:lstStyle/>
                    <a:p>
                      <a:r>
                        <a:rPr lang="en-US" sz="1500" dirty="0">
                          <a:latin typeface="+mn-lt"/>
                        </a:rPr>
                        <a:t>Ensure your website and checkout is dummy</a:t>
                      </a:r>
                      <a:r>
                        <a:rPr lang="en-US" sz="1500" baseline="0" dirty="0">
                          <a:latin typeface="+mn-lt"/>
                        </a:rPr>
                        <a:t>-proof (easy navigation, high readability, fast, responsive…)?</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2"/>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mn-lt"/>
                        </a:rPr>
                        <a:t>3.</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mn-lt"/>
                        </a:rPr>
                        <a:t>Offer a one-step or one-screen</a:t>
                      </a:r>
                      <a:r>
                        <a:rPr lang="en-US" sz="1500" baseline="0" dirty="0">
                          <a:latin typeface="+mn-lt"/>
                        </a:rPr>
                        <a:t> checkout?</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3"/>
                  </a:ext>
                </a:extLst>
              </a:tr>
              <a:tr h="345440">
                <a:tc>
                  <a:txBody>
                    <a:bodyPr/>
                    <a:lstStyle/>
                    <a:p>
                      <a:r>
                        <a:rPr lang="en-US" sz="1500" dirty="0">
                          <a:latin typeface="+mn-lt"/>
                        </a:rPr>
                        <a:t>4.</a:t>
                      </a:r>
                    </a:p>
                  </a:txBody>
                  <a:tcPr marL="121920" marR="121920" marT="60960" marB="60960"/>
                </a:tc>
                <a:tc>
                  <a:txBody>
                    <a:bodyPr/>
                    <a:lstStyle/>
                    <a:p>
                      <a:r>
                        <a:rPr lang="en-US" sz="1500" dirty="0">
                          <a:latin typeface="+mn-lt"/>
                        </a:rPr>
                        <a:t>Integrate more</a:t>
                      </a:r>
                      <a:r>
                        <a:rPr lang="en-US" sz="1500" baseline="0" dirty="0">
                          <a:latin typeface="+mn-lt"/>
                        </a:rPr>
                        <a:t> than one delivery method</a:t>
                      </a:r>
                      <a:r>
                        <a:rPr lang="en-US" sz="1500" dirty="0">
                          <a:latin typeface="+mn-lt"/>
                        </a:rPr>
                        <a:t>?</a:t>
                      </a: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4"/>
                  </a:ext>
                </a:extLst>
              </a:tr>
              <a:tr h="345440">
                <a:tc>
                  <a:txBody>
                    <a:bodyPr/>
                    <a:lstStyle/>
                    <a:p>
                      <a:pPr marL="0" marR="0" indent="0" algn="l" defTabSz="1088319" rtl="0" eaLnBrk="1" fontAlgn="auto" latinLnBrk="0" hangingPunct="1">
                        <a:lnSpc>
                          <a:spcPct val="100000"/>
                        </a:lnSpc>
                        <a:spcBef>
                          <a:spcPts val="0"/>
                        </a:spcBef>
                        <a:spcAft>
                          <a:spcPts val="0"/>
                        </a:spcAft>
                        <a:buClrTx/>
                        <a:buSzTx/>
                        <a:buFontTx/>
                        <a:buNone/>
                        <a:tabLst/>
                        <a:defRPr/>
                      </a:pPr>
                      <a:r>
                        <a:rPr lang="en-US" sz="1500" dirty="0"/>
                        <a:t>5.</a:t>
                      </a:r>
                    </a:p>
                  </a:txBody>
                  <a:tcPr marL="121920" marR="121920" marT="60960" marB="60960"/>
                </a:tc>
                <a:tc>
                  <a:txBody>
                    <a:bodyPr/>
                    <a:lstStyle/>
                    <a:p>
                      <a:pPr marL="0" marR="0" indent="0" algn="l" defTabSz="1088319" rtl="0" eaLnBrk="1" fontAlgn="auto" latinLnBrk="0" hangingPunct="1">
                        <a:lnSpc>
                          <a:spcPct val="100000"/>
                        </a:lnSpc>
                        <a:spcBef>
                          <a:spcPts val="0"/>
                        </a:spcBef>
                        <a:spcAft>
                          <a:spcPts val="0"/>
                        </a:spcAft>
                        <a:buClrTx/>
                        <a:buSzTx/>
                        <a:buFontTx/>
                        <a:buNone/>
                        <a:tabLst/>
                        <a:defRPr/>
                      </a:pPr>
                      <a:r>
                        <a:rPr lang="en-US" sz="1500" dirty="0"/>
                        <a:t>Integrate the</a:t>
                      </a:r>
                      <a:r>
                        <a:rPr lang="en-US" sz="1500" baseline="0" dirty="0"/>
                        <a:t> map to visualize the location of the Pickup </a:t>
                      </a:r>
                      <a:r>
                        <a:rPr lang="en-US" sz="1500" baseline="0" dirty="0" err="1"/>
                        <a:t>parcelshops</a:t>
                      </a:r>
                      <a:r>
                        <a:rPr lang="en-US" sz="1500" baseline="0" dirty="0"/>
                        <a:t>?</a:t>
                      </a:r>
                      <a:endParaRPr lang="en-US" sz="1500" dirty="0"/>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5"/>
                  </a:ext>
                </a:extLst>
              </a:tr>
              <a:tr h="345440">
                <a:tc>
                  <a:txBody>
                    <a:bodyPr/>
                    <a:lstStyle/>
                    <a:p>
                      <a:pPr marL="0" marR="0" indent="0" algn="l" defTabSz="1088319" rtl="0" eaLnBrk="1" fontAlgn="auto" latinLnBrk="0" hangingPunct="1">
                        <a:lnSpc>
                          <a:spcPct val="100000"/>
                        </a:lnSpc>
                        <a:spcBef>
                          <a:spcPts val="0"/>
                        </a:spcBef>
                        <a:spcAft>
                          <a:spcPts val="0"/>
                        </a:spcAft>
                        <a:buClrTx/>
                        <a:buSzTx/>
                        <a:buFontTx/>
                        <a:buNone/>
                        <a:tabLst/>
                        <a:defRPr/>
                      </a:pPr>
                      <a:r>
                        <a:rPr lang="en-US" sz="1500" dirty="0">
                          <a:latin typeface="+mn-lt"/>
                        </a:rPr>
                        <a:t>6.</a:t>
                      </a:r>
                    </a:p>
                  </a:txBody>
                  <a:tcPr marL="121920" marR="121920" marT="60960" marB="60960"/>
                </a:tc>
                <a:tc>
                  <a:txBody>
                    <a:bodyPr/>
                    <a:lstStyle/>
                    <a:p>
                      <a:pPr marL="0" marR="0" indent="0" algn="l" defTabSz="1088319" rtl="0" eaLnBrk="1" fontAlgn="auto" latinLnBrk="0" hangingPunct="1">
                        <a:lnSpc>
                          <a:spcPct val="100000"/>
                        </a:lnSpc>
                        <a:spcBef>
                          <a:spcPts val="0"/>
                        </a:spcBef>
                        <a:spcAft>
                          <a:spcPts val="0"/>
                        </a:spcAft>
                        <a:buClrTx/>
                        <a:buSzTx/>
                        <a:buFontTx/>
                        <a:buNone/>
                        <a:tabLst/>
                        <a:defRPr/>
                      </a:pPr>
                      <a:r>
                        <a:rPr lang="en-US" sz="1500" dirty="0">
                          <a:latin typeface="+mn-lt"/>
                        </a:rPr>
                        <a:t>Offer</a:t>
                      </a:r>
                      <a:r>
                        <a:rPr lang="en-US" sz="1500" baseline="0" dirty="0">
                          <a:latin typeface="+mn-lt"/>
                        </a:rPr>
                        <a:t> a balanced return solution?</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6"/>
                  </a:ext>
                </a:extLst>
              </a:tr>
              <a:tr h="386547">
                <a:tc>
                  <a:txBody>
                    <a:bodyPr/>
                    <a:lstStyle/>
                    <a:p>
                      <a:pPr marL="0" marR="0" indent="0" algn="l" defTabSz="1088319" rtl="0" eaLnBrk="1" fontAlgn="auto" latinLnBrk="0" hangingPunct="1">
                        <a:lnSpc>
                          <a:spcPct val="100000"/>
                        </a:lnSpc>
                        <a:spcBef>
                          <a:spcPts val="0"/>
                        </a:spcBef>
                        <a:spcAft>
                          <a:spcPts val="0"/>
                        </a:spcAft>
                        <a:buClrTx/>
                        <a:buSzTx/>
                        <a:buFontTx/>
                        <a:buNone/>
                        <a:tabLst/>
                        <a:defRPr/>
                      </a:pPr>
                      <a:r>
                        <a:rPr lang="en-US" sz="1500" dirty="0">
                          <a:latin typeface="+mn-lt"/>
                        </a:rPr>
                        <a:t>7.</a:t>
                      </a:r>
                    </a:p>
                  </a:txBody>
                  <a:tcPr marL="121920" marR="121920" marT="60960" marB="60960"/>
                </a:tc>
                <a:tc>
                  <a:txBody>
                    <a:bodyPr/>
                    <a:lstStyle/>
                    <a:p>
                      <a:pPr marL="0" marR="0" indent="0" algn="l" defTabSz="1088319" rtl="0" eaLnBrk="1" fontAlgn="auto" latinLnBrk="0" hangingPunct="1">
                        <a:lnSpc>
                          <a:spcPct val="100000"/>
                        </a:lnSpc>
                        <a:spcBef>
                          <a:spcPts val="0"/>
                        </a:spcBef>
                        <a:spcAft>
                          <a:spcPts val="0"/>
                        </a:spcAft>
                        <a:buClrTx/>
                        <a:buSzTx/>
                        <a:buFontTx/>
                        <a:buNone/>
                        <a:tabLst/>
                        <a:defRPr/>
                      </a:pPr>
                      <a:r>
                        <a:rPr lang="en-US" sz="1500" dirty="0">
                          <a:latin typeface="+mn-lt"/>
                        </a:rPr>
                        <a:t>Provide sufficient information about the delivery methods and carrier,</a:t>
                      </a:r>
                      <a:r>
                        <a:rPr lang="en-US" sz="1500" baseline="0" dirty="0">
                          <a:latin typeface="+mn-lt"/>
                        </a:rPr>
                        <a:t> also in the FAQ?</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7"/>
                  </a:ext>
                </a:extLst>
              </a:tr>
              <a:tr h="358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mn-lt"/>
                        </a:rPr>
                        <a:t>8.</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mn-lt"/>
                        </a:rPr>
                        <a:t>Offer the Pickup</a:t>
                      </a:r>
                      <a:r>
                        <a:rPr lang="en-US" sz="1500" baseline="0" dirty="0">
                          <a:latin typeface="+mn-lt"/>
                        </a:rPr>
                        <a:t> point delivery at a lower price than home delivery?</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8"/>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cs typeface="Pluto Sans Light"/>
                        </a:rPr>
                        <a:t>9.</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mn-lt"/>
                        </a:rPr>
                        <a:t>Eliminate redundant</a:t>
                      </a:r>
                      <a:r>
                        <a:rPr lang="en-US" sz="1500" baseline="0" dirty="0">
                          <a:latin typeface="+mn-lt"/>
                        </a:rPr>
                        <a:t> fields in the checkout form</a:t>
                      </a:r>
                      <a:r>
                        <a:rPr lang="en-US" sz="1500" dirty="0">
                          <a:latin typeface="+mn-lt"/>
                        </a:rPr>
                        <a:t>? Activate autocomplete?</a:t>
                      </a: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09"/>
                  </a:ext>
                </a:extLst>
              </a:tr>
              <a:tr h="345440">
                <a:tc>
                  <a:txBody>
                    <a:bodyPr/>
                    <a:lstStyle/>
                    <a:p>
                      <a:r>
                        <a:rPr lang="en-US" sz="1500" dirty="0">
                          <a:latin typeface="+mn-lt"/>
                        </a:rPr>
                        <a:t>10.</a:t>
                      </a:r>
                    </a:p>
                  </a:txBody>
                  <a:tcPr marL="121920" marR="121920" marT="60960" marB="60960"/>
                </a:tc>
                <a:tc>
                  <a:txBody>
                    <a:bodyPr/>
                    <a:lstStyle/>
                    <a:p>
                      <a:r>
                        <a:rPr lang="en-US" sz="1500" dirty="0">
                          <a:latin typeface="+mn-lt"/>
                        </a:rPr>
                        <a:t>Include</a:t>
                      </a:r>
                      <a:r>
                        <a:rPr lang="en-US" sz="1500" baseline="0" dirty="0">
                          <a:latin typeface="+mn-lt"/>
                        </a:rPr>
                        <a:t> the right DPD logo’s in the checkout, FAQ and on the homepage?</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10"/>
                  </a:ext>
                </a:extLst>
              </a:tr>
              <a:tr h="345440">
                <a:tc>
                  <a:txBody>
                    <a:bodyPr/>
                    <a:lstStyle/>
                    <a:p>
                      <a:r>
                        <a:rPr lang="en-US" sz="1500" dirty="0">
                          <a:latin typeface="+mn-lt"/>
                        </a:rPr>
                        <a:t>11.</a:t>
                      </a:r>
                    </a:p>
                  </a:txBody>
                  <a:tcPr marL="121920" marR="121920" marT="60960" marB="60960"/>
                </a:tc>
                <a:tc>
                  <a:txBody>
                    <a:bodyPr/>
                    <a:lstStyle/>
                    <a:p>
                      <a:r>
                        <a:rPr lang="en-US" sz="1500" dirty="0">
                          <a:latin typeface="+mn-lt"/>
                        </a:rPr>
                        <a:t>Respect </a:t>
                      </a:r>
                      <a:r>
                        <a:rPr lang="en-US" sz="1500" baseline="0" dirty="0">
                          <a:latin typeface="+mn-lt"/>
                        </a:rPr>
                        <a:t>the DPD branding rules?</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11"/>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12.</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Reward big spenders?</a:t>
                      </a: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12"/>
                  </a:ext>
                </a:extLst>
              </a:tr>
              <a:tr h="345440">
                <a:tc>
                  <a:txBody>
                    <a:bodyPr/>
                    <a:lstStyle/>
                    <a:p>
                      <a:r>
                        <a:rPr lang="en-US" sz="1500" dirty="0">
                          <a:latin typeface="+mn-lt"/>
                        </a:rPr>
                        <a:t>13.</a:t>
                      </a:r>
                    </a:p>
                  </a:txBody>
                  <a:tcPr marL="121920" marR="121920" marT="60960" marB="60960"/>
                </a:tc>
                <a:tc>
                  <a:txBody>
                    <a:bodyPr/>
                    <a:lstStyle/>
                    <a:p>
                      <a:r>
                        <a:rPr lang="en-US" sz="1500" dirty="0">
                          <a:latin typeface="+mn-lt"/>
                        </a:rPr>
                        <a:t>Do storytelling?</a:t>
                      </a: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13"/>
                  </a:ext>
                </a:extLst>
              </a:tr>
              <a:tr h="358591">
                <a:tc>
                  <a:txBody>
                    <a:bodyPr/>
                    <a:lstStyle/>
                    <a:p>
                      <a:r>
                        <a:rPr lang="en-US" sz="1500" dirty="0">
                          <a:latin typeface="+mn-lt"/>
                        </a:rPr>
                        <a:t>14.</a:t>
                      </a:r>
                    </a:p>
                  </a:txBody>
                  <a:tcPr marL="121920" marR="121920" marT="60960" marB="60960"/>
                </a:tc>
                <a:tc>
                  <a:txBody>
                    <a:bodyPr/>
                    <a:lstStyle/>
                    <a:p>
                      <a:r>
                        <a:rPr lang="en-US" sz="1500" dirty="0">
                          <a:latin typeface="+mn-lt"/>
                        </a:rPr>
                        <a:t>Plan </a:t>
                      </a:r>
                      <a:r>
                        <a:rPr lang="en-US" sz="1500" baseline="0" dirty="0">
                          <a:latin typeface="+mn-lt"/>
                        </a:rPr>
                        <a:t>marketing actions to promote your web shop and new delivery methods?</a:t>
                      </a:r>
                      <a:endParaRPr lang="en-US" sz="1500" dirty="0">
                        <a:latin typeface="+mn-lt"/>
                      </a:endParaRPr>
                    </a:p>
                  </a:txBody>
                  <a:tcPr marL="121920" marR="121920" marT="60960" marB="60960"/>
                </a:tc>
                <a:tc>
                  <a:txBody>
                    <a:bodyPr/>
                    <a:lstStyle/>
                    <a:p>
                      <a:pPr algn="ctr"/>
                      <a:endParaRPr lang="en-US" sz="1500" dirty="0"/>
                    </a:p>
                  </a:txBody>
                  <a:tcPr marL="121920" marR="121920" marT="60960" marB="6096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1125752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477" y="4293096"/>
            <a:ext cx="9601067" cy="1774973"/>
          </a:xfrm>
          <a:prstGeom prst="rect">
            <a:avLst/>
          </a:prstGeom>
          <a:noFill/>
        </p:spPr>
        <p:txBody>
          <a:bodyPr wrap="square" rtlCol="0">
            <a:spAutoFit/>
          </a:bodyPr>
          <a:lstStyle/>
          <a:p>
            <a:pPr algn="ctr"/>
            <a:r>
              <a:rPr lang="en-US" sz="2400" dirty="0">
                <a:solidFill>
                  <a:schemeClr val="bg1"/>
                </a:solidFill>
              </a:rPr>
              <a:t>Questions?</a:t>
            </a:r>
          </a:p>
          <a:p>
            <a:pPr algn="ctr"/>
            <a:r>
              <a:rPr lang="en-US" sz="2400" dirty="0">
                <a:solidFill>
                  <a:schemeClr val="bg1"/>
                </a:solidFill>
              </a:rPr>
              <a:t>Please do not hesitate to contact us.</a:t>
            </a:r>
          </a:p>
          <a:p>
            <a:pPr algn="ctr"/>
            <a:endParaRPr lang="en-US" sz="2400" dirty="0">
              <a:solidFill>
                <a:schemeClr val="bg1"/>
              </a:solidFill>
            </a:endParaRPr>
          </a:p>
          <a:p>
            <a:pPr algn="ctr"/>
            <a:r>
              <a:rPr lang="en-US" sz="1867" dirty="0">
                <a:solidFill>
                  <a:schemeClr val="bg1">
                    <a:lumMod val="85000"/>
                  </a:schemeClr>
                </a:solidFill>
              </a:rPr>
              <a:t>marketing@dpd.be</a:t>
            </a:r>
          </a:p>
          <a:p>
            <a:pPr algn="ctr"/>
            <a:endParaRPr lang="en-US" sz="1867" dirty="0">
              <a:solidFill>
                <a:schemeClr val="bg1"/>
              </a:solidFill>
            </a:endParaRPr>
          </a:p>
        </p:txBody>
      </p:sp>
    </p:spTree>
    <p:extLst>
      <p:ext uri="{BB962C8B-B14F-4D97-AF65-F5344CB8AC3E}">
        <p14:creationId xmlns:p14="http://schemas.microsoft.com/office/powerpoint/2010/main" val="362871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8" descr="https://bynder-public.s3.amazonaws.com/media/1EBC7EA3-D8CD-4365-B0C71D17604FEF49/0/11EC0308-A7EA-4483-A4F244AB5E7E6479/webimage%2D254CA3E9%2D610E%2D4FF2%2D918051A6FDC7C8D0%2Ejpg"/>
          <p:cNvPicPr>
            <a:picLocks noChangeAspect="1" noChangeArrowheads="1"/>
          </p:cNvPicPr>
          <p:nvPr/>
        </p:nvPicPr>
        <p:blipFill rotWithShape="1">
          <a:blip r:embed="rId2">
            <a:extLst>
              <a:ext uri="{28A0092B-C50C-407E-A947-70E740481C1C}">
                <a14:useLocalDpi xmlns:a14="http://schemas.microsoft.com/office/drawing/2010/main" val="0"/>
              </a:ext>
            </a:extLst>
          </a:blip>
          <a:srcRect l="24624" t="12751" r="17145" b="5931"/>
          <a:stretch/>
        </p:blipFill>
        <p:spPr bwMode="auto">
          <a:xfrm>
            <a:off x="9266767" y="3810378"/>
            <a:ext cx="2685884" cy="24989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s://bynder-public.s3.amazonaws.com/media/1EBC7EA3-D8CD-4365-B0C71D17604FEF49/0/DF993E94-6F7A-46C9-BA73BA5A987CC812/webimage%2DF699608C%2D5D36%2D4621%2D9EF28071D172F25E%2Ejpg"/>
          <p:cNvPicPr>
            <a:picLocks noChangeAspect="1" noChangeArrowheads="1"/>
          </p:cNvPicPr>
          <p:nvPr/>
        </p:nvPicPr>
        <p:blipFill rotWithShape="1">
          <a:blip r:embed="rId3">
            <a:extLst>
              <a:ext uri="{28A0092B-C50C-407E-A947-70E740481C1C}">
                <a14:useLocalDpi xmlns:a14="http://schemas.microsoft.com/office/drawing/2010/main" val="0"/>
              </a:ext>
            </a:extLst>
          </a:blip>
          <a:srcRect l="30689" t="8744" r="8887" b="8978"/>
          <a:stretch/>
        </p:blipFill>
        <p:spPr bwMode="auto">
          <a:xfrm>
            <a:off x="3287921" y="3817522"/>
            <a:ext cx="2743200" cy="25289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s://bynder-public.s3.amazonaws.com/media/1EBC7EA3-D8CD-4365-B0C71D17604FEF49/0/D6A13CFD-CD7B-42C2-86B88A2A9F9F5946/webimage%2DEF203130%2D03A7%2D4C71%2D98AC167FD40A7713%2Ejpg"/>
          <p:cNvPicPr>
            <a:picLocks noChangeAspect="1" noChangeArrowheads="1"/>
          </p:cNvPicPr>
          <p:nvPr/>
        </p:nvPicPr>
        <p:blipFill rotWithShape="1">
          <a:blip r:embed="rId4">
            <a:extLst>
              <a:ext uri="{28A0092B-C50C-407E-A947-70E740481C1C}">
                <a14:useLocalDpi xmlns:a14="http://schemas.microsoft.com/office/drawing/2010/main" val="0"/>
              </a:ext>
            </a:extLst>
          </a:blip>
          <a:srcRect l="7353" t="18018" r="31724" b="-3609"/>
          <a:stretch/>
        </p:blipFill>
        <p:spPr bwMode="auto">
          <a:xfrm>
            <a:off x="3254055" y="1124744"/>
            <a:ext cx="2777067" cy="2599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bynder-public.s3.amazonaws.com/media/1EBC7EA3-D8CD-4365-B0C71D17604FEF49/0/4ABBE41D-B71A-4B35-9C7D38B1110C1423/webimage%2D7EB9E44F%2D0822%2D4719%2DAE2F29F7F4B92DFA%2E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8770" r="12144"/>
          <a:stretch/>
        </p:blipFill>
        <p:spPr bwMode="auto">
          <a:xfrm>
            <a:off x="9260628" y="1130655"/>
            <a:ext cx="2688000" cy="24998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15 tips leading to higher conversion </a:t>
            </a:r>
          </a:p>
        </p:txBody>
      </p:sp>
      <p:sp>
        <p:nvSpPr>
          <p:cNvPr id="11" name="Rectangle 10"/>
          <p:cNvSpPr/>
          <p:nvPr/>
        </p:nvSpPr>
        <p:spPr bwMode="auto">
          <a:xfrm>
            <a:off x="6146767" y="1124744"/>
            <a:ext cx="3120000" cy="2506587"/>
          </a:xfrm>
          <a:prstGeom prst="rect">
            <a:avLst/>
          </a:prstGeom>
          <a:solidFill>
            <a:schemeClr val="accent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2" name="Rectangle 11"/>
          <p:cNvSpPr/>
          <p:nvPr/>
        </p:nvSpPr>
        <p:spPr bwMode="auto">
          <a:xfrm>
            <a:off x="188209" y="1133826"/>
            <a:ext cx="3120000" cy="2496961"/>
          </a:xfrm>
          <a:prstGeom prst="rect">
            <a:avLst/>
          </a:prstGeom>
          <a:solidFill>
            <a:srgbClr val="DC003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3" name="Rectangle 12"/>
          <p:cNvSpPr/>
          <p:nvPr/>
        </p:nvSpPr>
        <p:spPr bwMode="auto">
          <a:xfrm>
            <a:off x="6137408" y="3820625"/>
            <a:ext cx="3120000" cy="2491215"/>
          </a:xfrm>
          <a:prstGeom prst="rect">
            <a:avLst/>
          </a:prstGeom>
          <a:solidFill>
            <a:schemeClr val="accent3"/>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4" name="Rectangle 13"/>
          <p:cNvSpPr/>
          <p:nvPr/>
        </p:nvSpPr>
        <p:spPr bwMode="auto">
          <a:xfrm>
            <a:off x="175056" y="3817522"/>
            <a:ext cx="3120000" cy="2528972"/>
          </a:xfrm>
          <a:prstGeom prst="rect">
            <a:avLst/>
          </a:prstGeom>
          <a:solidFill>
            <a:schemeClr val="accent4"/>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5" name="TextBox 14"/>
          <p:cNvSpPr txBox="1"/>
          <p:nvPr/>
        </p:nvSpPr>
        <p:spPr>
          <a:xfrm>
            <a:off x="187647" y="1133827"/>
            <a:ext cx="2864819" cy="1908215"/>
          </a:xfrm>
          <a:prstGeom prst="rect">
            <a:avLst/>
          </a:prstGeom>
          <a:noFill/>
        </p:spPr>
        <p:txBody>
          <a:bodyPr wrap="square" rtlCol="0">
            <a:spAutoFit/>
          </a:bodyPr>
          <a:lstStyle/>
          <a:p>
            <a:r>
              <a:rPr lang="en-GB" sz="1600" b="1" dirty="0">
                <a:solidFill>
                  <a:schemeClr val="bg1"/>
                </a:solidFill>
              </a:rPr>
              <a:t>1. Respect the freedom of your customer</a:t>
            </a:r>
          </a:p>
          <a:p>
            <a:endParaRPr lang="en-GB" sz="1600" dirty="0">
              <a:solidFill>
                <a:schemeClr val="bg1"/>
              </a:solidFill>
            </a:endParaRPr>
          </a:p>
          <a:p>
            <a:r>
              <a:rPr lang="en-GB" sz="1400" dirty="0">
                <a:solidFill>
                  <a:schemeClr val="bg1"/>
                </a:solidFill>
              </a:rPr>
              <a:t>Offer different delivery options, e.g. </a:t>
            </a:r>
          </a:p>
          <a:p>
            <a:pPr marL="285750" indent="-285750">
              <a:buFont typeface="Arial" panose="020B0604020202020204" pitchFamily="34" charset="0"/>
              <a:buChar char="•"/>
            </a:pPr>
            <a:r>
              <a:rPr lang="en-GB" sz="1400" dirty="0">
                <a:solidFill>
                  <a:schemeClr val="bg1"/>
                </a:solidFill>
              </a:rPr>
              <a:t>Home delivery</a:t>
            </a:r>
          </a:p>
          <a:p>
            <a:pPr marL="285750" indent="-285750">
              <a:buFont typeface="Arial" panose="020B0604020202020204" pitchFamily="34" charset="0"/>
              <a:buChar char="•"/>
            </a:pPr>
            <a:r>
              <a:rPr lang="en-GB" sz="1400" dirty="0">
                <a:solidFill>
                  <a:schemeClr val="bg1"/>
                </a:solidFill>
              </a:rPr>
              <a:t>Pickup point delivery</a:t>
            </a:r>
          </a:p>
          <a:p>
            <a:pPr marL="285750" indent="-285750">
              <a:buFont typeface="Arial" panose="020B0604020202020204" pitchFamily="34" charset="0"/>
              <a:buChar char="•"/>
            </a:pPr>
            <a:r>
              <a:rPr lang="en-GB" sz="1400" dirty="0">
                <a:solidFill>
                  <a:schemeClr val="bg1"/>
                </a:solidFill>
              </a:rPr>
              <a:t>delivery in your retail store</a:t>
            </a:r>
            <a:endParaRPr lang="en-GB" sz="1400" dirty="0">
              <a:solidFill>
                <a:schemeClr val="bg1"/>
              </a:solidFill>
              <a:cs typeface="Pluto Sans Light"/>
            </a:endParaRPr>
          </a:p>
        </p:txBody>
      </p:sp>
      <p:sp>
        <p:nvSpPr>
          <p:cNvPr id="20" name="TextBox 19"/>
          <p:cNvSpPr txBox="1"/>
          <p:nvPr/>
        </p:nvSpPr>
        <p:spPr>
          <a:xfrm>
            <a:off x="6146767" y="1183160"/>
            <a:ext cx="3067349" cy="2400657"/>
          </a:xfrm>
          <a:prstGeom prst="rect">
            <a:avLst/>
          </a:prstGeom>
          <a:noFill/>
        </p:spPr>
        <p:txBody>
          <a:bodyPr wrap="square" rtlCol="0">
            <a:spAutoFit/>
          </a:bodyPr>
          <a:lstStyle/>
          <a:p>
            <a:r>
              <a:rPr lang="en-GB" sz="1600" b="1" dirty="0">
                <a:solidFill>
                  <a:srgbClr val="FFFFFF"/>
                </a:solidFill>
                <a:cs typeface="Pluto Sans Light"/>
              </a:rPr>
              <a:t>2. Inform from the first click and in FAQ</a:t>
            </a:r>
          </a:p>
          <a:p>
            <a:endParaRPr lang="en-GB" sz="600" b="1" dirty="0">
              <a:solidFill>
                <a:srgbClr val="FFFFFF"/>
              </a:solidFill>
              <a:cs typeface="Pluto Sans Light"/>
            </a:endParaRPr>
          </a:p>
          <a:p>
            <a:r>
              <a:rPr lang="en-GB" sz="1400" dirty="0">
                <a:solidFill>
                  <a:srgbClr val="FFFFFF"/>
                </a:solidFill>
                <a:cs typeface="Pluto Sans Light"/>
              </a:rPr>
              <a:t>Inform about delivery and return options on the homepage. Manage expectations. </a:t>
            </a:r>
            <a:br>
              <a:rPr lang="en-GB" sz="1400" dirty="0">
                <a:solidFill>
                  <a:srgbClr val="FFFFFF"/>
                </a:solidFill>
                <a:cs typeface="Pluto Sans Light"/>
              </a:rPr>
            </a:br>
            <a:br>
              <a:rPr lang="en-GB" sz="1400" dirty="0">
                <a:solidFill>
                  <a:srgbClr val="FFFFFF"/>
                </a:solidFill>
                <a:cs typeface="Pluto Sans Light"/>
              </a:rPr>
            </a:br>
            <a:r>
              <a:rPr lang="en-GB" sz="1400" dirty="0">
                <a:solidFill>
                  <a:schemeClr val="bg1"/>
                </a:solidFill>
              </a:rPr>
              <a:t>Use a consumer-friendly language and maintain usability and overview in the FAQ. </a:t>
            </a:r>
            <a:br>
              <a:rPr lang="en-GB" sz="1400" dirty="0">
                <a:solidFill>
                  <a:schemeClr val="bg1"/>
                </a:solidFill>
              </a:rPr>
            </a:br>
            <a:r>
              <a:rPr lang="en-GB" sz="1400" dirty="0">
                <a:solidFill>
                  <a:schemeClr val="bg1"/>
                </a:solidFill>
              </a:rPr>
              <a:t>Be complete. </a:t>
            </a:r>
            <a:endParaRPr lang="en-GB" sz="1400" dirty="0">
              <a:solidFill>
                <a:schemeClr val="bg1"/>
              </a:solidFill>
              <a:cs typeface="Pluto Sans Light"/>
            </a:endParaRPr>
          </a:p>
        </p:txBody>
      </p:sp>
      <p:sp>
        <p:nvSpPr>
          <p:cNvPr id="21" name="TextBox 20"/>
          <p:cNvSpPr txBox="1"/>
          <p:nvPr/>
        </p:nvSpPr>
        <p:spPr>
          <a:xfrm>
            <a:off x="6146768" y="3909054"/>
            <a:ext cx="2928593" cy="1723549"/>
          </a:xfrm>
          <a:prstGeom prst="rect">
            <a:avLst/>
          </a:prstGeom>
          <a:noFill/>
        </p:spPr>
        <p:txBody>
          <a:bodyPr wrap="square" rtlCol="0">
            <a:spAutoFit/>
          </a:bodyPr>
          <a:lstStyle/>
          <a:p>
            <a:r>
              <a:rPr lang="en-GB" sz="1600" b="1" dirty="0">
                <a:solidFill>
                  <a:srgbClr val="FFFFFF"/>
                </a:solidFill>
                <a:cs typeface="Pluto Sans Light"/>
              </a:rPr>
              <a:t>4. Reward customers who collect their parcel themselves</a:t>
            </a:r>
          </a:p>
          <a:p>
            <a:endParaRPr lang="en-GB" sz="1600" dirty="0">
              <a:solidFill>
                <a:srgbClr val="FFFFFF"/>
              </a:solidFill>
              <a:cs typeface="Pluto Sans Light"/>
            </a:endParaRPr>
          </a:p>
          <a:p>
            <a:r>
              <a:rPr lang="en-GB" sz="1400" dirty="0">
                <a:solidFill>
                  <a:schemeClr val="bg1"/>
                </a:solidFill>
              </a:rPr>
              <a:t>Offer delivery to Pickup points at a lower price than home delivery</a:t>
            </a:r>
            <a:endParaRPr lang="en-GB" sz="1400" dirty="0">
              <a:solidFill>
                <a:schemeClr val="bg1"/>
              </a:solidFill>
              <a:cs typeface="Pluto Sans Light"/>
            </a:endParaRPr>
          </a:p>
        </p:txBody>
      </p:sp>
      <p:sp>
        <p:nvSpPr>
          <p:cNvPr id="22" name="TextBox 21"/>
          <p:cNvSpPr txBox="1"/>
          <p:nvPr/>
        </p:nvSpPr>
        <p:spPr>
          <a:xfrm>
            <a:off x="174970" y="3871343"/>
            <a:ext cx="3197720" cy="2154436"/>
          </a:xfrm>
          <a:prstGeom prst="rect">
            <a:avLst/>
          </a:prstGeom>
          <a:noFill/>
        </p:spPr>
        <p:txBody>
          <a:bodyPr wrap="square" rtlCol="0">
            <a:spAutoFit/>
          </a:bodyPr>
          <a:lstStyle/>
          <a:p>
            <a:r>
              <a:rPr lang="en-GB" sz="1600" b="1" dirty="0">
                <a:solidFill>
                  <a:srgbClr val="FFFFFF"/>
                </a:solidFill>
              </a:rPr>
              <a:t>3. Cart abandonment is an opportunity for a return-to-purchase</a:t>
            </a:r>
          </a:p>
          <a:p>
            <a:endParaRPr lang="en-GB" sz="1600" b="1" dirty="0">
              <a:solidFill>
                <a:srgbClr val="FFFFFF"/>
              </a:solidFill>
            </a:endParaRPr>
          </a:p>
          <a:p>
            <a:r>
              <a:rPr lang="en-GB" sz="1400" dirty="0">
                <a:solidFill>
                  <a:srgbClr val="FFFFFF"/>
                </a:solidFill>
              </a:rPr>
              <a:t>Mail consumers who leave the checkout and offer them an incentive (discount, gift, …) when they place their order. </a:t>
            </a:r>
          </a:p>
          <a:p>
            <a:r>
              <a:rPr lang="en-GB" sz="1400" dirty="0">
                <a:solidFill>
                  <a:srgbClr val="FFFFFF"/>
                </a:solidFill>
              </a:rPr>
              <a:t>Be original.</a:t>
            </a:r>
            <a:endParaRPr lang="en-GB" sz="1400" dirty="0">
              <a:solidFill>
                <a:schemeClr val="bg1"/>
              </a:solidFill>
            </a:endParaRPr>
          </a:p>
        </p:txBody>
      </p:sp>
      <p:sp>
        <p:nvSpPr>
          <p:cNvPr id="4" name="TextBox 3"/>
          <p:cNvSpPr txBox="1"/>
          <p:nvPr/>
        </p:nvSpPr>
        <p:spPr>
          <a:xfrm>
            <a:off x="5657235" y="3089260"/>
            <a:ext cx="319318" cy="461665"/>
          </a:xfrm>
          <a:prstGeom prst="rect">
            <a:avLst/>
          </a:prstGeom>
          <a:noFill/>
        </p:spPr>
        <p:txBody>
          <a:bodyPr wrap="none" rtlCol="0">
            <a:spAutoFit/>
          </a:bodyPr>
          <a:lstStyle/>
          <a:p>
            <a:r>
              <a:rPr lang="en-US" sz="2400" dirty="0">
                <a:solidFill>
                  <a:schemeClr val="bg1"/>
                </a:solidFill>
              </a:rPr>
              <a:t>1</a:t>
            </a:r>
          </a:p>
        </p:txBody>
      </p:sp>
      <p:sp>
        <p:nvSpPr>
          <p:cNvPr id="18" name="TextBox 17"/>
          <p:cNvSpPr txBox="1"/>
          <p:nvPr/>
        </p:nvSpPr>
        <p:spPr>
          <a:xfrm>
            <a:off x="11577932" y="3131654"/>
            <a:ext cx="372218" cy="461665"/>
          </a:xfrm>
          <a:prstGeom prst="rect">
            <a:avLst/>
          </a:prstGeom>
          <a:noFill/>
        </p:spPr>
        <p:txBody>
          <a:bodyPr wrap="none" rtlCol="0">
            <a:spAutoFit/>
          </a:bodyPr>
          <a:lstStyle/>
          <a:p>
            <a:r>
              <a:rPr lang="en-US" sz="2400" dirty="0">
                <a:solidFill>
                  <a:schemeClr val="bg1"/>
                </a:solidFill>
              </a:rPr>
              <a:t>2</a:t>
            </a:r>
          </a:p>
        </p:txBody>
      </p:sp>
      <p:sp>
        <p:nvSpPr>
          <p:cNvPr id="23" name="TextBox 22"/>
          <p:cNvSpPr txBox="1"/>
          <p:nvPr/>
        </p:nvSpPr>
        <p:spPr>
          <a:xfrm>
            <a:off x="5613913" y="5845902"/>
            <a:ext cx="373820" cy="461665"/>
          </a:xfrm>
          <a:prstGeom prst="rect">
            <a:avLst/>
          </a:prstGeom>
          <a:noFill/>
        </p:spPr>
        <p:txBody>
          <a:bodyPr wrap="none" rtlCol="0">
            <a:spAutoFit/>
          </a:bodyPr>
          <a:lstStyle/>
          <a:p>
            <a:r>
              <a:rPr lang="en-US" sz="2400" dirty="0"/>
              <a:t>3</a:t>
            </a:r>
          </a:p>
        </p:txBody>
      </p:sp>
      <p:sp>
        <p:nvSpPr>
          <p:cNvPr id="24" name="TextBox 23"/>
          <p:cNvSpPr txBox="1"/>
          <p:nvPr/>
        </p:nvSpPr>
        <p:spPr>
          <a:xfrm>
            <a:off x="11531420" y="5837156"/>
            <a:ext cx="417208" cy="461665"/>
          </a:xfrm>
          <a:prstGeom prst="rect">
            <a:avLst/>
          </a:prstGeom>
          <a:noFill/>
        </p:spPr>
        <p:txBody>
          <a:bodyPr wrap="square" rtlCol="0">
            <a:spAutoFit/>
          </a:bodyPr>
          <a:lstStyle/>
          <a:p>
            <a:r>
              <a:rPr lang="en-US" sz="2400" dirty="0"/>
              <a:t>4</a:t>
            </a:r>
          </a:p>
        </p:txBody>
      </p:sp>
    </p:spTree>
    <p:extLst>
      <p:ext uri="{BB962C8B-B14F-4D97-AF65-F5344CB8AC3E}">
        <p14:creationId xmlns:p14="http://schemas.microsoft.com/office/powerpoint/2010/main" val="345134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9786"/>
          <a:stretch/>
        </p:blipFill>
        <p:spPr>
          <a:xfrm>
            <a:off x="9234081" y="1144200"/>
            <a:ext cx="2814581" cy="2506587"/>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r="26549"/>
          <a:stretch/>
        </p:blipFill>
        <p:spPr>
          <a:xfrm>
            <a:off x="3272047" y="3850519"/>
            <a:ext cx="2718279" cy="2465672"/>
          </a:xfrm>
          <a:prstGeom prst="rect">
            <a:avLst/>
          </a:prstGeom>
        </p:spPr>
      </p:pic>
      <p:pic>
        <p:nvPicPr>
          <p:cNvPr id="26" name="Picture 2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1626" t="18385" r="20580" b="2484"/>
          <a:stretch/>
        </p:blipFill>
        <p:spPr>
          <a:xfrm>
            <a:off x="3260359" y="1136656"/>
            <a:ext cx="2688299" cy="2482105"/>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r="22686"/>
          <a:stretch/>
        </p:blipFill>
        <p:spPr>
          <a:xfrm>
            <a:off x="9200546" y="3846610"/>
            <a:ext cx="2848116" cy="2469582"/>
          </a:xfrm>
          <a:prstGeom prst="rect">
            <a:avLst/>
          </a:prstGeom>
        </p:spPr>
      </p:pic>
      <p:sp>
        <p:nvSpPr>
          <p:cNvPr id="5" name="Title 4"/>
          <p:cNvSpPr>
            <a:spLocks noGrp="1"/>
          </p:cNvSpPr>
          <p:nvPr>
            <p:ph type="title"/>
          </p:nvPr>
        </p:nvSpPr>
        <p:spPr/>
        <p:txBody>
          <a:bodyPr/>
          <a:lstStyle/>
          <a:p>
            <a:r>
              <a:rPr lang="en-US" dirty="0"/>
              <a:t>15 tips leading to higher conversion </a:t>
            </a:r>
          </a:p>
        </p:txBody>
      </p:sp>
      <p:sp>
        <p:nvSpPr>
          <p:cNvPr id="11" name="Rectangle 10"/>
          <p:cNvSpPr/>
          <p:nvPr/>
        </p:nvSpPr>
        <p:spPr bwMode="auto">
          <a:xfrm>
            <a:off x="6114081" y="1144201"/>
            <a:ext cx="3120000" cy="2506587"/>
          </a:xfrm>
          <a:prstGeom prst="rect">
            <a:avLst/>
          </a:prstGeom>
          <a:solidFill>
            <a:schemeClr val="accent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2" name="Rectangle 11"/>
          <p:cNvSpPr/>
          <p:nvPr/>
        </p:nvSpPr>
        <p:spPr bwMode="auto">
          <a:xfrm>
            <a:off x="140359" y="1137419"/>
            <a:ext cx="3120000" cy="2481341"/>
          </a:xfrm>
          <a:prstGeom prst="rect">
            <a:avLst/>
          </a:prstGeom>
          <a:solidFill>
            <a:srgbClr val="DC003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3" name="Rectangle 12"/>
          <p:cNvSpPr/>
          <p:nvPr/>
        </p:nvSpPr>
        <p:spPr bwMode="auto">
          <a:xfrm>
            <a:off x="6099972" y="3846609"/>
            <a:ext cx="3120000" cy="2479187"/>
          </a:xfrm>
          <a:prstGeom prst="rect">
            <a:avLst/>
          </a:prstGeom>
          <a:solidFill>
            <a:schemeClr val="accent3"/>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1600" dirty="0">
              <a:solidFill>
                <a:srgbClr val="000000"/>
              </a:solidFill>
              <a:latin typeface="Arial" charset="0"/>
            </a:endParaRPr>
          </a:p>
        </p:txBody>
      </p:sp>
      <p:sp>
        <p:nvSpPr>
          <p:cNvPr id="14" name="Rectangle 13"/>
          <p:cNvSpPr/>
          <p:nvPr/>
        </p:nvSpPr>
        <p:spPr bwMode="auto">
          <a:xfrm>
            <a:off x="152047" y="3823245"/>
            <a:ext cx="3120000" cy="2489139"/>
          </a:xfrm>
          <a:prstGeom prst="rect">
            <a:avLst/>
          </a:prstGeom>
          <a:solidFill>
            <a:schemeClr val="accent4"/>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5" name="TextBox 14"/>
          <p:cNvSpPr txBox="1"/>
          <p:nvPr/>
        </p:nvSpPr>
        <p:spPr>
          <a:xfrm>
            <a:off x="165809" y="1137510"/>
            <a:ext cx="3120000" cy="2292935"/>
          </a:xfrm>
          <a:prstGeom prst="rect">
            <a:avLst/>
          </a:prstGeom>
          <a:noFill/>
        </p:spPr>
        <p:txBody>
          <a:bodyPr wrap="square" rtlCol="0">
            <a:spAutoFit/>
          </a:bodyPr>
          <a:lstStyle/>
          <a:p>
            <a:r>
              <a:rPr lang="en-GB" sz="1600" b="1" dirty="0">
                <a:solidFill>
                  <a:srgbClr val="FFFFFF"/>
                </a:solidFill>
                <a:cs typeface="Pluto Sans Light"/>
              </a:rPr>
              <a:t>5. Do storytelling</a:t>
            </a:r>
          </a:p>
          <a:p>
            <a:endParaRPr lang="en-GB" sz="1500" b="1" dirty="0">
              <a:solidFill>
                <a:srgbClr val="FFFFFF"/>
              </a:solidFill>
            </a:endParaRPr>
          </a:p>
          <a:p>
            <a:r>
              <a:rPr lang="en-GB" sz="1400" dirty="0">
                <a:solidFill>
                  <a:schemeClr val="accent5"/>
                </a:solidFill>
              </a:rPr>
              <a:t>Y</a:t>
            </a:r>
            <a:r>
              <a:rPr lang="en-GB" sz="1400" dirty="0">
                <a:solidFill>
                  <a:schemeClr val="bg1"/>
                </a:solidFill>
              </a:rPr>
              <a:t>our website is an important brand experience builder. Pay sufficient attention to your tone of voice and look and feel.</a:t>
            </a:r>
          </a:p>
          <a:p>
            <a:endParaRPr lang="en-GB" sz="1400" dirty="0">
              <a:solidFill>
                <a:schemeClr val="bg1"/>
              </a:solidFill>
            </a:endParaRPr>
          </a:p>
          <a:p>
            <a:r>
              <a:rPr lang="en-GB" sz="1400" dirty="0">
                <a:solidFill>
                  <a:schemeClr val="bg1"/>
                </a:solidFill>
              </a:rPr>
              <a:t>Even how you talk about ‘boring’ logistics in the FAQ makes a difference ! </a:t>
            </a:r>
          </a:p>
        </p:txBody>
      </p:sp>
      <p:sp>
        <p:nvSpPr>
          <p:cNvPr id="20" name="TextBox 19"/>
          <p:cNvSpPr txBox="1"/>
          <p:nvPr/>
        </p:nvSpPr>
        <p:spPr>
          <a:xfrm>
            <a:off x="6114081" y="1174850"/>
            <a:ext cx="3120000" cy="2323713"/>
          </a:xfrm>
          <a:prstGeom prst="rect">
            <a:avLst/>
          </a:prstGeom>
          <a:noFill/>
        </p:spPr>
        <p:txBody>
          <a:bodyPr wrap="square" rtlCol="0">
            <a:spAutoFit/>
          </a:bodyPr>
          <a:lstStyle/>
          <a:p>
            <a:r>
              <a:rPr lang="en-GB" sz="1600" b="1" dirty="0">
                <a:solidFill>
                  <a:schemeClr val="bg1"/>
                </a:solidFill>
                <a:cs typeface="Pluto Sans Light"/>
              </a:rPr>
              <a:t>6. Offer a balanced return solution</a:t>
            </a:r>
            <a:endParaRPr lang="en-GB" sz="1600" dirty="0">
              <a:solidFill>
                <a:schemeClr val="bg1"/>
              </a:solidFill>
            </a:endParaRPr>
          </a:p>
          <a:p>
            <a:endParaRPr lang="en-GB" sz="1500" dirty="0">
              <a:solidFill>
                <a:schemeClr val="bg1"/>
              </a:solidFill>
            </a:endParaRPr>
          </a:p>
          <a:p>
            <a:r>
              <a:rPr lang="en-GB" sz="1400" dirty="0">
                <a:solidFill>
                  <a:schemeClr val="bg1"/>
                </a:solidFill>
              </a:rPr>
              <a:t>Offer a simple return solution without ‘boosting’ return shipments.</a:t>
            </a:r>
          </a:p>
          <a:p>
            <a:r>
              <a:rPr lang="en-GB" sz="1400" dirty="0">
                <a:solidFill>
                  <a:schemeClr val="bg1"/>
                </a:solidFill>
              </a:rPr>
              <a:t>E.g. let your customer answer some questions before getting access to the return label printing. </a:t>
            </a:r>
            <a:endParaRPr lang="en-GB" sz="1400" dirty="0">
              <a:solidFill>
                <a:schemeClr val="bg1"/>
              </a:solidFill>
              <a:cs typeface="Pluto Sans Light"/>
            </a:endParaRPr>
          </a:p>
        </p:txBody>
      </p:sp>
      <p:sp>
        <p:nvSpPr>
          <p:cNvPr id="21" name="TextBox 20"/>
          <p:cNvSpPr txBox="1"/>
          <p:nvPr/>
        </p:nvSpPr>
        <p:spPr>
          <a:xfrm>
            <a:off x="6123347" y="3861858"/>
            <a:ext cx="3110735" cy="2108269"/>
          </a:xfrm>
          <a:prstGeom prst="rect">
            <a:avLst/>
          </a:prstGeom>
          <a:noFill/>
        </p:spPr>
        <p:txBody>
          <a:bodyPr wrap="square" rtlCol="0">
            <a:spAutoFit/>
          </a:bodyPr>
          <a:lstStyle/>
          <a:p>
            <a:r>
              <a:rPr lang="en-GB" sz="1600" b="1" dirty="0">
                <a:solidFill>
                  <a:schemeClr val="bg1"/>
                </a:solidFill>
                <a:latin typeface="+mj-lt"/>
                <a:cs typeface="Pluto Sans Light"/>
              </a:rPr>
              <a:t>8. Speed up the checkout process</a:t>
            </a:r>
          </a:p>
          <a:p>
            <a:endParaRPr lang="en-GB" sz="1500" dirty="0">
              <a:solidFill>
                <a:schemeClr val="bg1"/>
              </a:solidFill>
              <a:latin typeface="+mj-lt"/>
              <a:cs typeface="Pluto Sans Light"/>
            </a:endParaRPr>
          </a:p>
          <a:p>
            <a:r>
              <a:rPr lang="en-GB" sz="1400" dirty="0">
                <a:solidFill>
                  <a:schemeClr val="bg1"/>
                </a:solidFill>
                <a:latin typeface="+mj-lt"/>
              </a:rPr>
              <a:t>Eliminate redundant fields </a:t>
            </a:r>
            <a:br>
              <a:rPr lang="en-GB" sz="1400" dirty="0">
                <a:solidFill>
                  <a:schemeClr val="bg1"/>
                </a:solidFill>
                <a:latin typeface="+mj-lt"/>
              </a:rPr>
            </a:br>
            <a:r>
              <a:rPr lang="en-GB" sz="1400" dirty="0">
                <a:solidFill>
                  <a:schemeClr val="bg1"/>
                </a:solidFill>
                <a:latin typeface="+mj-lt"/>
              </a:rPr>
              <a:t>(e.g. fax, province, double address line, .…) </a:t>
            </a:r>
          </a:p>
          <a:p>
            <a:r>
              <a:rPr lang="en-US" sz="1400" dirty="0">
                <a:solidFill>
                  <a:schemeClr val="bg1"/>
                </a:solidFill>
                <a:latin typeface="+mj-lt"/>
              </a:rPr>
              <a:t>Use </a:t>
            </a:r>
            <a:r>
              <a:rPr lang="en-US" sz="1400" b="1" dirty="0">
                <a:solidFill>
                  <a:schemeClr val="bg1"/>
                </a:solidFill>
                <a:latin typeface="+mj-lt"/>
              </a:rPr>
              <a:t>autocomplete</a:t>
            </a:r>
            <a:r>
              <a:rPr lang="en-US" sz="1400" dirty="0">
                <a:solidFill>
                  <a:schemeClr val="bg1"/>
                </a:solidFill>
                <a:latin typeface="+mj-lt"/>
              </a:rPr>
              <a:t> </a:t>
            </a:r>
            <a:br>
              <a:rPr lang="en-US" sz="1400" dirty="0">
                <a:solidFill>
                  <a:schemeClr val="bg1"/>
                </a:solidFill>
                <a:latin typeface="+mj-lt"/>
              </a:rPr>
            </a:br>
            <a:r>
              <a:rPr lang="en-US" sz="1400" dirty="0">
                <a:solidFill>
                  <a:schemeClr val="bg1"/>
                </a:solidFill>
                <a:latin typeface="+mj-lt"/>
              </a:rPr>
              <a:t>(e.g. zip code is sufficient to complete city, .…).</a:t>
            </a:r>
          </a:p>
        </p:txBody>
      </p:sp>
      <p:sp>
        <p:nvSpPr>
          <p:cNvPr id="22" name="TextBox 21"/>
          <p:cNvSpPr txBox="1"/>
          <p:nvPr/>
        </p:nvSpPr>
        <p:spPr>
          <a:xfrm>
            <a:off x="171536" y="3830731"/>
            <a:ext cx="3104791" cy="2569934"/>
          </a:xfrm>
          <a:prstGeom prst="rect">
            <a:avLst/>
          </a:prstGeom>
          <a:noFill/>
        </p:spPr>
        <p:txBody>
          <a:bodyPr wrap="square" rtlCol="0">
            <a:spAutoFit/>
          </a:bodyPr>
          <a:lstStyle/>
          <a:p>
            <a:r>
              <a:rPr lang="en-GB" sz="1600" b="1" dirty="0">
                <a:solidFill>
                  <a:schemeClr val="bg1"/>
                </a:solidFill>
              </a:rPr>
              <a:t>7. Keep the checkout short &amp; show progress</a:t>
            </a:r>
          </a:p>
          <a:p>
            <a:endParaRPr lang="en-GB" sz="1500" dirty="0">
              <a:solidFill>
                <a:schemeClr val="bg1"/>
              </a:solidFill>
            </a:endParaRPr>
          </a:p>
          <a:p>
            <a:r>
              <a:rPr lang="en-GB" sz="1400" dirty="0">
                <a:solidFill>
                  <a:schemeClr val="bg1"/>
                </a:solidFill>
              </a:rPr>
              <a:t>Consumers are lazy and don’t want to read nor scroll much. </a:t>
            </a:r>
          </a:p>
          <a:p>
            <a:r>
              <a:rPr lang="en-GB" sz="1400" dirty="0">
                <a:solidFill>
                  <a:schemeClr val="bg1"/>
                </a:solidFill>
              </a:rPr>
              <a:t>Limit the checkout process to maximum 3 steps (or one step checkout) with clear indication of steps to follow and progress. </a:t>
            </a:r>
          </a:p>
          <a:p>
            <a:endParaRPr lang="en-GB" sz="1500" dirty="0">
              <a:solidFill>
                <a:schemeClr val="bg1"/>
              </a:solidFill>
            </a:endParaRPr>
          </a:p>
          <a:p>
            <a:endParaRPr lang="en-GB" sz="1500" dirty="0">
              <a:solidFill>
                <a:schemeClr val="bg1"/>
              </a:solidFill>
            </a:endParaRPr>
          </a:p>
        </p:txBody>
      </p:sp>
      <p:sp>
        <p:nvSpPr>
          <p:cNvPr id="16" name="TextBox 15"/>
          <p:cNvSpPr txBox="1"/>
          <p:nvPr/>
        </p:nvSpPr>
        <p:spPr>
          <a:xfrm>
            <a:off x="5531449" y="3154401"/>
            <a:ext cx="372218" cy="461665"/>
          </a:xfrm>
          <a:prstGeom prst="rect">
            <a:avLst/>
          </a:prstGeom>
          <a:noFill/>
        </p:spPr>
        <p:txBody>
          <a:bodyPr wrap="none" rtlCol="0">
            <a:spAutoFit/>
          </a:bodyPr>
          <a:lstStyle/>
          <a:p>
            <a:r>
              <a:rPr lang="en-US" sz="2400" dirty="0"/>
              <a:t>5</a:t>
            </a:r>
          </a:p>
        </p:txBody>
      </p:sp>
      <p:sp>
        <p:nvSpPr>
          <p:cNvPr id="17" name="TextBox 16"/>
          <p:cNvSpPr txBox="1"/>
          <p:nvPr/>
        </p:nvSpPr>
        <p:spPr>
          <a:xfrm>
            <a:off x="11541877" y="3137500"/>
            <a:ext cx="388248" cy="461665"/>
          </a:xfrm>
          <a:prstGeom prst="rect">
            <a:avLst/>
          </a:prstGeom>
          <a:noFill/>
        </p:spPr>
        <p:txBody>
          <a:bodyPr wrap="none" rtlCol="0">
            <a:spAutoFit/>
          </a:bodyPr>
          <a:lstStyle/>
          <a:p>
            <a:r>
              <a:rPr lang="en-US" sz="2400" dirty="0">
                <a:solidFill>
                  <a:schemeClr val="bg1"/>
                </a:solidFill>
              </a:rPr>
              <a:t>6</a:t>
            </a:r>
          </a:p>
        </p:txBody>
      </p:sp>
      <p:sp>
        <p:nvSpPr>
          <p:cNvPr id="18" name="TextBox 17"/>
          <p:cNvSpPr txBox="1"/>
          <p:nvPr/>
        </p:nvSpPr>
        <p:spPr>
          <a:xfrm>
            <a:off x="5531449" y="5839858"/>
            <a:ext cx="344966" cy="461665"/>
          </a:xfrm>
          <a:prstGeom prst="rect">
            <a:avLst/>
          </a:prstGeom>
          <a:noFill/>
        </p:spPr>
        <p:txBody>
          <a:bodyPr wrap="none" rtlCol="0">
            <a:spAutoFit/>
          </a:bodyPr>
          <a:lstStyle/>
          <a:p>
            <a:r>
              <a:rPr lang="en-US" sz="2400" dirty="0">
                <a:solidFill>
                  <a:schemeClr val="bg1"/>
                </a:solidFill>
              </a:rPr>
              <a:t>7</a:t>
            </a:r>
          </a:p>
        </p:txBody>
      </p:sp>
      <p:sp>
        <p:nvSpPr>
          <p:cNvPr id="23" name="TextBox 22"/>
          <p:cNvSpPr txBox="1"/>
          <p:nvPr/>
        </p:nvSpPr>
        <p:spPr>
          <a:xfrm>
            <a:off x="11535443" y="5814493"/>
            <a:ext cx="386644" cy="461665"/>
          </a:xfrm>
          <a:prstGeom prst="rect">
            <a:avLst/>
          </a:prstGeom>
          <a:noFill/>
        </p:spPr>
        <p:txBody>
          <a:bodyPr wrap="none" rtlCol="0">
            <a:spAutoFit/>
          </a:bodyPr>
          <a:lstStyle/>
          <a:p>
            <a:r>
              <a:rPr lang="en-US" sz="2400" dirty="0">
                <a:solidFill>
                  <a:schemeClr val="bg1"/>
                </a:solidFill>
              </a:rPr>
              <a:t>8</a:t>
            </a:r>
          </a:p>
        </p:txBody>
      </p:sp>
    </p:spTree>
    <p:extLst>
      <p:ext uri="{BB962C8B-B14F-4D97-AF65-F5344CB8AC3E}">
        <p14:creationId xmlns:p14="http://schemas.microsoft.com/office/powerpoint/2010/main" val="191248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F91416B-E7E6-4E38-B892-F233EE49F7AD}"/>
              </a:ext>
            </a:extLst>
          </p:cNvPr>
          <p:cNvPicPr>
            <a:picLocks noChangeAspect="1"/>
          </p:cNvPicPr>
          <p:nvPr/>
        </p:nvPicPr>
        <p:blipFill>
          <a:blip r:embed="rId2"/>
          <a:stretch>
            <a:fillRect/>
          </a:stretch>
        </p:blipFill>
        <p:spPr>
          <a:xfrm>
            <a:off x="2721556" y="1199048"/>
            <a:ext cx="3227996" cy="2506588"/>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val="0"/>
              </a:ext>
            </a:extLst>
          </a:blip>
          <a:srcRect l="17743" r="8812"/>
          <a:stretch/>
        </p:blipFill>
        <p:spPr>
          <a:xfrm>
            <a:off x="9170154" y="1199048"/>
            <a:ext cx="2784309" cy="2506587"/>
          </a:xfrm>
          <a:prstGeom prst="rect">
            <a:avLst/>
          </a:prstGeom>
        </p:spPr>
      </p:pic>
      <p:sp>
        <p:nvSpPr>
          <p:cNvPr id="5" name="Title 4"/>
          <p:cNvSpPr>
            <a:spLocks noGrp="1"/>
          </p:cNvSpPr>
          <p:nvPr>
            <p:ph type="title"/>
          </p:nvPr>
        </p:nvSpPr>
        <p:spPr/>
        <p:txBody>
          <a:bodyPr/>
          <a:lstStyle/>
          <a:p>
            <a:r>
              <a:rPr lang="en-US" dirty="0"/>
              <a:t>15 tips leading to higher conversion </a:t>
            </a:r>
          </a:p>
        </p:txBody>
      </p:sp>
      <p:sp>
        <p:nvSpPr>
          <p:cNvPr id="11" name="Rectangle 10"/>
          <p:cNvSpPr/>
          <p:nvPr/>
        </p:nvSpPr>
        <p:spPr bwMode="auto">
          <a:xfrm>
            <a:off x="6050153" y="1199048"/>
            <a:ext cx="3120000" cy="2506587"/>
          </a:xfrm>
          <a:prstGeom prst="rect">
            <a:avLst/>
          </a:prstGeom>
          <a:solidFill>
            <a:schemeClr val="accent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2" name="Rectangle 11"/>
          <p:cNvSpPr/>
          <p:nvPr/>
        </p:nvSpPr>
        <p:spPr bwMode="auto">
          <a:xfrm>
            <a:off x="189849" y="1199048"/>
            <a:ext cx="3120000" cy="2506587"/>
          </a:xfrm>
          <a:prstGeom prst="rect">
            <a:avLst/>
          </a:prstGeom>
          <a:solidFill>
            <a:srgbClr val="DC003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5" name="TextBox 14"/>
          <p:cNvSpPr txBox="1"/>
          <p:nvPr/>
        </p:nvSpPr>
        <p:spPr>
          <a:xfrm>
            <a:off x="189849" y="1235353"/>
            <a:ext cx="3120000" cy="1477328"/>
          </a:xfrm>
          <a:prstGeom prst="rect">
            <a:avLst/>
          </a:prstGeom>
          <a:noFill/>
        </p:spPr>
        <p:txBody>
          <a:bodyPr wrap="square" rtlCol="0">
            <a:spAutoFit/>
          </a:bodyPr>
          <a:lstStyle/>
          <a:p>
            <a:r>
              <a:rPr lang="en-GB" sz="1600" b="1" dirty="0">
                <a:solidFill>
                  <a:srgbClr val="FFFFFF"/>
                </a:solidFill>
                <a:cs typeface="Pluto Sans Light"/>
              </a:rPr>
              <a:t>9. Use a map to visualise pickup points</a:t>
            </a:r>
          </a:p>
          <a:p>
            <a:endParaRPr lang="en-GB" sz="1600" dirty="0">
              <a:solidFill>
                <a:srgbClr val="FFFFFF"/>
              </a:solidFill>
              <a:cs typeface="Pluto Sans Light"/>
            </a:endParaRPr>
          </a:p>
          <a:p>
            <a:r>
              <a:rPr lang="en-GB" sz="1400" dirty="0">
                <a:solidFill>
                  <a:srgbClr val="FFFFFF"/>
                </a:solidFill>
                <a:cs typeface="Pluto Sans Light"/>
              </a:rPr>
              <a:t>Map visualizations are more practical and customer-friendly than a drop-down box.</a:t>
            </a:r>
            <a:endParaRPr lang="en-GB" sz="1400" dirty="0">
              <a:solidFill>
                <a:schemeClr val="bg1"/>
              </a:solidFill>
              <a:cs typeface="Pluto Sans Light"/>
            </a:endParaRPr>
          </a:p>
        </p:txBody>
      </p:sp>
      <p:sp>
        <p:nvSpPr>
          <p:cNvPr id="20" name="TextBox 19"/>
          <p:cNvSpPr txBox="1"/>
          <p:nvPr/>
        </p:nvSpPr>
        <p:spPr>
          <a:xfrm>
            <a:off x="6015326" y="1214835"/>
            <a:ext cx="2879999" cy="2092881"/>
          </a:xfrm>
          <a:prstGeom prst="rect">
            <a:avLst/>
          </a:prstGeom>
          <a:noFill/>
        </p:spPr>
        <p:txBody>
          <a:bodyPr wrap="square" rtlCol="0">
            <a:spAutoFit/>
          </a:bodyPr>
          <a:lstStyle/>
          <a:p>
            <a:r>
              <a:rPr lang="en-GB" sz="1600" b="1" dirty="0">
                <a:solidFill>
                  <a:srgbClr val="FFFFFF"/>
                </a:solidFill>
                <a:cs typeface="Pluto Sans Light"/>
              </a:rPr>
              <a:t>10. Reward big spenders</a:t>
            </a:r>
          </a:p>
          <a:p>
            <a:endParaRPr lang="en-GB" sz="1600" dirty="0">
              <a:solidFill>
                <a:srgbClr val="FFFFFF"/>
              </a:solidFill>
              <a:cs typeface="Pluto Sans Light"/>
            </a:endParaRPr>
          </a:p>
          <a:p>
            <a:r>
              <a:rPr lang="en-GB" sz="1400" dirty="0">
                <a:solidFill>
                  <a:srgbClr val="FFFFFF"/>
                </a:solidFill>
                <a:cs typeface="Pluto Sans Light"/>
              </a:rPr>
              <a:t>Offer a free shipping purchase minimum. Differentiate between home and pickup delivery.</a:t>
            </a:r>
          </a:p>
          <a:p>
            <a:endParaRPr lang="en-GB" sz="1400" dirty="0">
              <a:solidFill>
                <a:srgbClr val="FFFFFF"/>
              </a:solidFill>
              <a:cs typeface="Pluto Sans Light"/>
            </a:endParaRPr>
          </a:p>
          <a:p>
            <a:r>
              <a:rPr lang="en-GB" sz="1400" dirty="0">
                <a:solidFill>
                  <a:srgbClr val="FFFFFF"/>
                </a:solidFill>
                <a:cs typeface="Pluto Sans Light"/>
              </a:rPr>
              <a:t>Win-win for you and your customer. </a:t>
            </a:r>
            <a:endParaRPr lang="en-GB" sz="1400" dirty="0">
              <a:solidFill>
                <a:schemeClr val="bg1"/>
              </a:solidFill>
              <a:cs typeface="Pluto Sans Light"/>
            </a:endParaRPr>
          </a:p>
        </p:txBody>
      </p:sp>
      <p:sp>
        <p:nvSpPr>
          <p:cNvPr id="13" name="TextBox 12"/>
          <p:cNvSpPr txBox="1"/>
          <p:nvPr/>
        </p:nvSpPr>
        <p:spPr>
          <a:xfrm>
            <a:off x="5460703" y="3190033"/>
            <a:ext cx="388248" cy="461665"/>
          </a:xfrm>
          <a:prstGeom prst="rect">
            <a:avLst/>
          </a:prstGeom>
          <a:noFill/>
        </p:spPr>
        <p:txBody>
          <a:bodyPr wrap="none" rtlCol="0">
            <a:spAutoFit/>
          </a:bodyPr>
          <a:lstStyle/>
          <a:p>
            <a:r>
              <a:rPr lang="en-US" sz="2400" dirty="0">
                <a:solidFill>
                  <a:schemeClr val="bg1">
                    <a:lumMod val="50000"/>
                  </a:schemeClr>
                </a:solidFill>
              </a:rPr>
              <a:t>9</a:t>
            </a:r>
          </a:p>
        </p:txBody>
      </p:sp>
      <p:sp>
        <p:nvSpPr>
          <p:cNvPr id="14" name="TextBox 13"/>
          <p:cNvSpPr txBox="1"/>
          <p:nvPr/>
        </p:nvSpPr>
        <p:spPr>
          <a:xfrm>
            <a:off x="11460467" y="3199882"/>
            <a:ext cx="530915" cy="461665"/>
          </a:xfrm>
          <a:prstGeom prst="rect">
            <a:avLst/>
          </a:prstGeom>
          <a:noFill/>
        </p:spPr>
        <p:txBody>
          <a:bodyPr wrap="none" rtlCol="0">
            <a:spAutoFit/>
          </a:bodyPr>
          <a:lstStyle/>
          <a:p>
            <a:r>
              <a:rPr lang="en-US" sz="2400" dirty="0">
                <a:solidFill>
                  <a:schemeClr val="bg1"/>
                </a:solidFill>
              </a:rPr>
              <a:t>10</a:t>
            </a: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1798" r="7780"/>
          <a:stretch/>
        </p:blipFill>
        <p:spPr>
          <a:xfrm>
            <a:off x="2489463" y="3796568"/>
            <a:ext cx="3414516" cy="2512752"/>
          </a:xfrm>
          <a:prstGeom prst="rect">
            <a:avLst/>
          </a:prstGeom>
        </p:spPr>
      </p:pic>
      <p:sp>
        <p:nvSpPr>
          <p:cNvPr id="19" name="Rectangle 18"/>
          <p:cNvSpPr/>
          <p:nvPr/>
        </p:nvSpPr>
        <p:spPr bwMode="auto">
          <a:xfrm>
            <a:off x="191691" y="3813043"/>
            <a:ext cx="3120000" cy="2489139"/>
          </a:xfrm>
          <a:prstGeom prst="rect">
            <a:avLst/>
          </a:prstGeom>
          <a:solidFill>
            <a:schemeClr val="accent4"/>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21" name="TextBox 20"/>
          <p:cNvSpPr txBox="1"/>
          <p:nvPr/>
        </p:nvSpPr>
        <p:spPr>
          <a:xfrm>
            <a:off x="198957" y="3813043"/>
            <a:ext cx="3208744" cy="1877437"/>
          </a:xfrm>
          <a:prstGeom prst="rect">
            <a:avLst/>
          </a:prstGeom>
          <a:noFill/>
        </p:spPr>
        <p:txBody>
          <a:bodyPr wrap="square" rtlCol="0">
            <a:spAutoFit/>
          </a:bodyPr>
          <a:lstStyle/>
          <a:p>
            <a:r>
              <a:rPr lang="nl-NL" sz="1600" b="1" dirty="0">
                <a:solidFill>
                  <a:schemeClr val="bg1"/>
                </a:solidFill>
              </a:rPr>
              <a:t>11. </a:t>
            </a:r>
            <a:r>
              <a:rPr lang="nl-NL" sz="1600" b="1" dirty="0" err="1">
                <a:solidFill>
                  <a:schemeClr val="bg1"/>
                </a:solidFill>
              </a:rPr>
              <a:t>Publish</a:t>
            </a:r>
            <a:r>
              <a:rPr lang="nl-NL" sz="1600" b="1" dirty="0">
                <a:solidFill>
                  <a:schemeClr val="bg1"/>
                </a:solidFill>
              </a:rPr>
              <a:t> </a:t>
            </a:r>
            <a:r>
              <a:rPr lang="nl-NL" sz="1600" b="1" dirty="0" err="1">
                <a:solidFill>
                  <a:schemeClr val="bg1"/>
                </a:solidFill>
              </a:rPr>
              <a:t>unique</a:t>
            </a:r>
            <a:r>
              <a:rPr lang="nl-NL" sz="1600" b="1" dirty="0">
                <a:solidFill>
                  <a:schemeClr val="bg1"/>
                </a:solidFill>
              </a:rPr>
              <a:t> content</a:t>
            </a:r>
          </a:p>
          <a:p>
            <a:endParaRPr lang="nl-NL" sz="1600" b="1" dirty="0">
              <a:solidFill>
                <a:schemeClr val="bg1"/>
              </a:solidFill>
            </a:endParaRPr>
          </a:p>
          <a:p>
            <a:r>
              <a:rPr lang="nl-NL" sz="1400" dirty="0">
                <a:solidFill>
                  <a:schemeClr val="bg1"/>
                </a:solidFill>
              </a:rPr>
              <a:t>Google </a:t>
            </a:r>
            <a:r>
              <a:rPr lang="nl-NL" sz="1400" dirty="0" err="1">
                <a:solidFill>
                  <a:schemeClr val="bg1"/>
                </a:solidFill>
              </a:rPr>
              <a:t>and</a:t>
            </a:r>
            <a:r>
              <a:rPr lang="nl-NL" sz="1400" dirty="0">
                <a:solidFill>
                  <a:schemeClr val="bg1"/>
                </a:solidFill>
              </a:rPr>
              <a:t> </a:t>
            </a:r>
            <a:r>
              <a:rPr lang="nl-NL" sz="1400" dirty="0" err="1">
                <a:solidFill>
                  <a:schemeClr val="bg1"/>
                </a:solidFill>
              </a:rPr>
              <a:t>other</a:t>
            </a:r>
            <a:r>
              <a:rPr lang="nl-NL" sz="1400" dirty="0">
                <a:solidFill>
                  <a:schemeClr val="bg1"/>
                </a:solidFill>
              </a:rPr>
              <a:t> search engines </a:t>
            </a:r>
            <a:r>
              <a:rPr lang="nl-NL" sz="1400" dirty="0" err="1">
                <a:solidFill>
                  <a:schemeClr val="bg1"/>
                </a:solidFill>
              </a:rPr>
              <a:t>don’t</a:t>
            </a:r>
            <a:r>
              <a:rPr lang="nl-NL" sz="1400" dirty="0">
                <a:solidFill>
                  <a:schemeClr val="bg1"/>
                </a:solidFill>
              </a:rPr>
              <a:t> </a:t>
            </a:r>
            <a:r>
              <a:rPr lang="nl-NL" sz="1400" dirty="0" err="1">
                <a:solidFill>
                  <a:schemeClr val="bg1"/>
                </a:solidFill>
              </a:rPr>
              <a:t>like</a:t>
            </a:r>
            <a:r>
              <a:rPr lang="nl-NL" sz="1400" dirty="0">
                <a:solidFill>
                  <a:schemeClr val="bg1"/>
                </a:solidFill>
              </a:rPr>
              <a:t> </a:t>
            </a:r>
            <a:r>
              <a:rPr lang="nl-NL" sz="1400" dirty="0" err="1">
                <a:solidFill>
                  <a:schemeClr val="bg1"/>
                </a:solidFill>
              </a:rPr>
              <a:t>to</a:t>
            </a:r>
            <a:r>
              <a:rPr lang="nl-NL" sz="1400" dirty="0">
                <a:solidFill>
                  <a:schemeClr val="bg1"/>
                </a:solidFill>
              </a:rPr>
              <a:t> </a:t>
            </a:r>
            <a:r>
              <a:rPr lang="nl-NL" sz="1400" dirty="0" err="1">
                <a:solidFill>
                  <a:schemeClr val="bg1"/>
                </a:solidFill>
              </a:rPr>
              <a:t>read</a:t>
            </a:r>
            <a:r>
              <a:rPr lang="nl-NL" sz="1400" dirty="0">
                <a:solidFill>
                  <a:schemeClr val="bg1"/>
                </a:solidFill>
              </a:rPr>
              <a:t> the </a:t>
            </a:r>
            <a:r>
              <a:rPr lang="nl-NL" sz="1400" dirty="0" err="1">
                <a:solidFill>
                  <a:schemeClr val="bg1"/>
                </a:solidFill>
              </a:rPr>
              <a:t>same</a:t>
            </a:r>
            <a:r>
              <a:rPr lang="nl-NL" sz="1400" dirty="0">
                <a:solidFill>
                  <a:schemeClr val="bg1"/>
                </a:solidFill>
              </a:rPr>
              <a:t> info </a:t>
            </a:r>
            <a:r>
              <a:rPr lang="nl-NL" sz="1400" dirty="0" err="1">
                <a:solidFill>
                  <a:schemeClr val="bg1"/>
                </a:solidFill>
              </a:rPr>
              <a:t>twice</a:t>
            </a:r>
            <a:r>
              <a:rPr lang="nl-NL" sz="1400" dirty="0">
                <a:solidFill>
                  <a:schemeClr val="bg1"/>
                </a:solidFill>
              </a:rPr>
              <a:t>. </a:t>
            </a:r>
            <a:r>
              <a:rPr lang="nl-NL" sz="1400" dirty="0" err="1">
                <a:solidFill>
                  <a:schemeClr val="bg1"/>
                </a:solidFill>
              </a:rPr>
              <a:t>Therefore</a:t>
            </a:r>
            <a:r>
              <a:rPr lang="nl-NL" sz="1400" dirty="0">
                <a:solidFill>
                  <a:schemeClr val="bg1"/>
                </a:solidFill>
              </a:rPr>
              <a:t>, </a:t>
            </a:r>
            <a:r>
              <a:rPr lang="nl-NL" sz="1400" dirty="0" err="1">
                <a:solidFill>
                  <a:schemeClr val="bg1"/>
                </a:solidFill>
              </a:rPr>
              <a:t>describe</a:t>
            </a:r>
            <a:r>
              <a:rPr lang="nl-NL" sz="1400" dirty="0">
                <a:solidFill>
                  <a:schemeClr val="bg1"/>
                </a:solidFill>
              </a:rPr>
              <a:t> </a:t>
            </a:r>
            <a:r>
              <a:rPr lang="nl-NL" sz="1400" dirty="0" err="1">
                <a:solidFill>
                  <a:schemeClr val="bg1"/>
                </a:solidFill>
              </a:rPr>
              <a:t>your</a:t>
            </a:r>
            <a:r>
              <a:rPr lang="nl-NL" sz="1400" dirty="0">
                <a:solidFill>
                  <a:schemeClr val="bg1"/>
                </a:solidFill>
              </a:rPr>
              <a:t> product in </a:t>
            </a:r>
            <a:r>
              <a:rPr lang="nl-NL" sz="1400" dirty="0" err="1">
                <a:solidFill>
                  <a:schemeClr val="bg1"/>
                </a:solidFill>
              </a:rPr>
              <a:t>your</a:t>
            </a:r>
            <a:r>
              <a:rPr lang="nl-NL" sz="1400" dirty="0">
                <a:solidFill>
                  <a:schemeClr val="bg1"/>
                </a:solidFill>
              </a:rPr>
              <a:t> </a:t>
            </a:r>
            <a:r>
              <a:rPr lang="nl-NL" sz="1400" dirty="0" err="1">
                <a:solidFill>
                  <a:schemeClr val="bg1"/>
                </a:solidFill>
              </a:rPr>
              <a:t>own</a:t>
            </a:r>
            <a:r>
              <a:rPr lang="nl-NL" sz="1400" dirty="0">
                <a:solidFill>
                  <a:schemeClr val="bg1"/>
                </a:solidFill>
              </a:rPr>
              <a:t> </a:t>
            </a:r>
            <a:r>
              <a:rPr lang="nl-NL" sz="1400" dirty="0" err="1">
                <a:solidFill>
                  <a:schemeClr val="bg1"/>
                </a:solidFill>
              </a:rPr>
              <a:t>words</a:t>
            </a:r>
            <a:r>
              <a:rPr lang="nl-NL" sz="1400" dirty="0">
                <a:solidFill>
                  <a:schemeClr val="bg1"/>
                </a:solidFill>
              </a:rPr>
              <a:t> </a:t>
            </a:r>
            <a:r>
              <a:rPr lang="nl-NL" sz="1400" dirty="0" err="1">
                <a:solidFill>
                  <a:schemeClr val="bg1"/>
                </a:solidFill>
              </a:rPr>
              <a:t>and</a:t>
            </a:r>
            <a:r>
              <a:rPr lang="nl-NL" sz="1400" dirty="0">
                <a:solidFill>
                  <a:schemeClr val="bg1"/>
                </a:solidFill>
              </a:rPr>
              <a:t> </a:t>
            </a:r>
            <a:r>
              <a:rPr lang="nl-NL" sz="1400" dirty="0" err="1">
                <a:solidFill>
                  <a:schemeClr val="bg1"/>
                </a:solidFill>
              </a:rPr>
              <a:t>choose</a:t>
            </a:r>
            <a:r>
              <a:rPr lang="nl-NL" sz="1400" dirty="0">
                <a:solidFill>
                  <a:schemeClr val="bg1"/>
                </a:solidFill>
              </a:rPr>
              <a:t> </a:t>
            </a:r>
            <a:r>
              <a:rPr lang="nl-NL" sz="1400" dirty="0" err="1">
                <a:solidFill>
                  <a:schemeClr val="bg1"/>
                </a:solidFill>
              </a:rPr>
              <a:t>unique</a:t>
            </a:r>
            <a:r>
              <a:rPr lang="nl-NL" sz="1400" dirty="0">
                <a:solidFill>
                  <a:schemeClr val="bg1"/>
                </a:solidFill>
              </a:rPr>
              <a:t> </a:t>
            </a:r>
            <a:r>
              <a:rPr lang="nl-NL" sz="1400" dirty="0" err="1">
                <a:solidFill>
                  <a:schemeClr val="bg1"/>
                </a:solidFill>
              </a:rPr>
              <a:t>names</a:t>
            </a:r>
            <a:r>
              <a:rPr lang="nl-NL" sz="1400" dirty="0">
                <a:solidFill>
                  <a:schemeClr val="bg1"/>
                </a:solidFill>
              </a:rPr>
              <a:t> </a:t>
            </a:r>
            <a:r>
              <a:rPr lang="nl-NL" sz="1400" dirty="0" err="1">
                <a:solidFill>
                  <a:schemeClr val="bg1"/>
                </a:solidFill>
              </a:rPr>
              <a:t>for</a:t>
            </a:r>
            <a:r>
              <a:rPr lang="nl-NL" sz="1400" dirty="0">
                <a:solidFill>
                  <a:schemeClr val="bg1"/>
                </a:solidFill>
              </a:rPr>
              <a:t> </a:t>
            </a:r>
            <a:r>
              <a:rPr lang="nl-NL" sz="1400" dirty="0" err="1">
                <a:solidFill>
                  <a:schemeClr val="bg1"/>
                </a:solidFill>
              </a:rPr>
              <a:t>your</a:t>
            </a:r>
            <a:r>
              <a:rPr lang="nl-NL" sz="1400" dirty="0">
                <a:solidFill>
                  <a:schemeClr val="bg1"/>
                </a:solidFill>
              </a:rPr>
              <a:t> product images.</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8817" y="3823245"/>
            <a:ext cx="3733708" cy="2489139"/>
          </a:xfrm>
          <a:prstGeom prst="rect">
            <a:avLst/>
          </a:prstGeom>
        </p:spPr>
      </p:pic>
      <p:sp>
        <p:nvSpPr>
          <p:cNvPr id="25" name="Rectangle 24"/>
          <p:cNvSpPr/>
          <p:nvPr/>
        </p:nvSpPr>
        <p:spPr bwMode="auto">
          <a:xfrm>
            <a:off x="6032507" y="3813043"/>
            <a:ext cx="3135835" cy="2499341"/>
          </a:xfrm>
          <a:prstGeom prst="rect">
            <a:avLst/>
          </a:prstGeom>
          <a:solidFill>
            <a:schemeClr val="accent3"/>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24" name="TextBox 23"/>
          <p:cNvSpPr txBox="1"/>
          <p:nvPr/>
        </p:nvSpPr>
        <p:spPr>
          <a:xfrm>
            <a:off x="6027061" y="3874209"/>
            <a:ext cx="3208744" cy="1661993"/>
          </a:xfrm>
          <a:prstGeom prst="rect">
            <a:avLst/>
          </a:prstGeom>
          <a:noFill/>
        </p:spPr>
        <p:txBody>
          <a:bodyPr wrap="square" rtlCol="0">
            <a:spAutoFit/>
          </a:bodyPr>
          <a:lstStyle/>
          <a:p>
            <a:r>
              <a:rPr lang="nl-NL" sz="1600" b="1" dirty="0">
                <a:solidFill>
                  <a:schemeClr val="bg1"/>
                </a:solidFill>
              </a:rPr>
              <a:t>12. </a:t>
            </a:r>
            <a:r>
              <a:rPr lang="nl-NL" sz="1600" b="1" dirty="0" err="1">
                <a:solidFill>
                  <a:schemeClr val="bg1"/>
                </a:solidFill>
              </a:rPr>
              <a:t>Omni-channel</a:t>
            </a:r>
            <a:r>
              <a:rPr lang="nl-NL" sz="1600" b="1" dirty="0">
                <a:solidFill>
                  <a:schemeClr val="bg1"/>
                </a:solidFill>
              </a:rPr>
              <a:t> </a:t>
            </a:r>
            <a:r>
              <a:rPr lang="nl-NL" sz="1600" b="1" dirty="0" err="1">
                <a:solidFill>
                  <a:schemeClr val="bg1"/>
                </a:solidFill>
              </a:rPr>
              <a:t>strategy</a:t>
            </a:r>
            <a:endParaRPr lang="nl-NL" sz="1600" b="1" dirty="0">
              <a:solidFill>
                <a:schemeClr val="bg1"/>
              </a:solidFill>
            </a:endParaRPr>
          </a:p>
          <a:p>
            <a:endParaRPr lang="nl-NL" sz="1600" b="1" dirty="0">
              <a:solidFill>
                <a:schemeClr val="bg1"/>
              </a:solidFill>
            </a:endParaRPr>
          </a:p>
          <a:p>
            <a:r>
              <a:rPr lang="nl-NL" sz="1400" dirty="0" err="1">
                <a:solidFill>
                  <a:schemeClr val="bg1"/>
                </a:solidFill>
              </a:rPr>
              <a:t>Your</a:t>
            </a:r>
            <a:r>
              <a:rPr lang="nl-NL" sz="1400" dirty="0">
                <a:solidFill>
                  <a:schemeClr val="bg1"/>
                </a:solidFill>
              </a:rPr>
              <a:t> customer </a:t>
            </a:r>
            <a:r>
              <a:rPr lang="nl-NL" sz="1400" dirty="0" err="1">
                <a:solidFill>
                  <a:schemeClr val="bg1"/>
                </a:solidFill>
              </a:rPr>
              <a:t>uses</a:t>
            </a:r>
            <a:r>
              <a:rPr lang="nl-NL" sz="1400" dirty="0">
                <a:solidFill>
                  <a:schemeClr val="bg1"/>
                </a:solidFill>
              </a:rPr>
              <a:t> </a:t>
            </a:r>
            <a:r>
              <a:rPr lang="nl-NL" sz="1400" dirty="0" err="1">
                <a:solidFill>
                  <a:schemeClr val="bg1"/>
                </a:solidFill>
              </a:rPr>
              <a:t>several</a:t>
            </a:r>
            <a:r>
              <a:rPr lang="nl-NL" sz="1400" dirty="0">
                <a:solidFill>
                  <a:schemeClr val="bg1"/>
                </a:solidFill>
              </a:rPr>
              <a:t> </a:t>
            </a:r>
            <a:r>
              <a:rPr lang="nl-NL" sz="1400" dirty="0" err="1">
                <a:solidFill>
                  <a:schemeClr val="bg1"/>
                </a:solidFill>
              </a:rPr>
              <a:t>devices</a:t>
            </a:r>
            <a:r>
              <a:rPr lang="nl-NL" sz="1400" dirty="0">
                <a:solidFill>
                  <a:schemeClr val="bg1"/>
                </a:solidFill>
              </a:rPr>
              <a:t> </a:t>
            </a:r>
            <a:r>
              <a:rPr lang="nl-NL" sz="1400" dirty="0" err="1">
                <a:solidFill>
                  <a:schemeClr val="bg1"/>
                </a:solidFill>
              </a:rPr>
              <a:t>for</a:t>
            </a:r>
            <a:r>
              <a:rPr lang="nl-NL" sz="1400" dirty="0">
                <a:solidFill>
                  <a:schemeClr val="bg1"/>
                </a:solidFill>
              </a:rPr>
              <a:t> his online search. The </a:t>
            </a:r>
            <a:r>
              <a:rPr lang="nl-NL" sz="1400" dirty="0" err="1">
                <a:solidFill>
                  <a:schemeClr val="bg1"/>
                </a:solidFill>
              </a:rPr>
              <a:t>bigger</a:t>
            </a:r>
            <a:r>
              <a:rPr lang="nl-NL" sz="1400" dirty="0">
                <a:solidFill>
                  <a:schemeClr val="bg1"/>
                </a:solidFill>
              </a:rPr>
              <a:t> the </a:t>
            </a:r>
            <a:r>
              <a:rPr lang="nl-NL" sz="1400" dirty="0" err="1">
                <a:solidFill>
                  <a:schemeClr val="bg1"/>
                </a:solidFill>
              </a:rPr>
              <a:t>connection</a:t>
            </a:r>
            <a:r>
              <a:rPr lang="nl-NL" sz="1400" dirty="0">
                <a:solidFill>
                  <a:schemeClr val="bg1"/>
                </a:solidFill>
              </a:rPr>
              <a:t> </a:t>
            </a:r>
            <a:r>
              <a:rPr lang="nl-NL" sz="1400" dirty="0" err="1">
                <a:solidFill>
                  <a:schemeClr val="bg1"/>
                </a:solidFill>
              </a:rPr>
              <a:t>between</a:t>
            </a:r>
            <a:r>
              <a:rPr lang="nl-NL" sz="1400" dirty="0">
                <a:solidFill>
                  <a:schemeClr val="bg1"/>
                </a:solidFill>
              </a:rPr>
              <a:t> </a:t>
            </a:r>
            <a:r>
              <a:rPr lang="nl-NL" sz="1400" dirty="0" err="1">
                <a:solidFill>
                  <a:schemeClr val="bg1"/>
                </a:solidFill>
              </a:rPr>
              <a:t>your</a:t>
            </a:r>
            <a:r>
              <a:rPr lang="nl-NL" sz="1400" dirty="0">
                <a:solidFill>
                  <a:schemeClr val="bg1"/>
                </a:solidFill>
              </a:rPr>
              <a:t> marketing </a:t>
            </a:r>
            <a:r>
              <a:rPr lang="nl-NL" sz="1400" dirty="0" err="1">
                <a:solidFill>
                  <a:schemeClr val="bg1"/>
                </a:solidFill>
              </a:rPr>
              <a:t>channels</a:t>
            </a:r>
            <a:r>
              <a:rPr lang="nl-NL" sz="1400" dirty="0">
                <a:solidFill>
                  <a:schemeClr val="bg1"/>
                </a:solidFill>
              </a:rPr>
              <a:t>, the </a:t>
            </a:r>
            <a:r>
              <a:rPr lang="nl-NL" sz="1400" dirty="0" err="1">
                <a:solidFill>
                  <a:schemeClr val="bg1"/>
                </a:solidFill>
              </a:rPr>
              <a:t>bigger</a:t>
            </a:r>
            <a:r>
              <a:rPr lang="nl-NL" sz="1400" dirty="0">
                <a:solidFill>
                  <a:schemeClr val="bg1"/>
                </a:solidFill>
              </a:rPr>
              <a:t> his customer </a:t>
            </a:r>
            <a:r>
              <a:rPr lang="nl-NL" sz="1400" dirty="0" err="1">
                <a:solidFill>
                  <a:schemeClr val="bg1"/>
                </a:solidFill>
              </a:rPr>
              <a:t>experience</a:t>
            </a:r>
            <a:r>
              <a:rPr lang="nl-NL" sz="1400" dirty="0">
                <a:solidFill>
                  <a:schemeClr val="bg1"/>
                </a:solidFill>
              </a:rPr>
              <a:t>.</a:t>
            </a:r>
          </a:p>
        </p:txBody>
      </p:sp>
      <p:sp>
        <p:nvSpPr>
          <p:cNvPr id="23" name="TextBox 22"/>
          <p:cNvSpPr txBox="1"/>
          <p:nvPr/>
        </p:nvSpPr>
        <p:spPr>
          <a:xfrm>
            <a:off x="5423926" y="5829268"/>
            <a:ext cx="453970" cy="461665"/>
          </a:xfrm>
          <a:prstGeom prst="rect">
            <a:avLst/>
          </a:prstGeom>
          <a:noFill/>
        </p:spPr>
        <p:txBody>
          <a:bodyPr wrap="none" rtlCol="0">
            <a:spAutoFit/>
          </a:bodyPr>
          <a:lstStyle/>
          <a:p>
            <a:r>
              <a:rPr lang="en-US" sz="2400" dirty="0">
                <a:solidFill>
                  <a:schemeClr val="bg1"/>
                </a:solidFill>
              </a:rPr>
              <a:t>11</a:t>
            </a:r>
          </a:p>
        </p:txBody>
      </p:sp>
      <p:sp>
        <p:nvSpPr>
          <p:cNvPr id="26" name="TextBox 25"/>
          <p:cNvSpPr txBox="1"/>
          <p:nvPr/>
        </p:nvSpPr>
        <p:spPr>
          <a:xfrm>
            <a:off x="11460467" y="5829268"/>
            <a:ext cx="506870" cy="461665"/>
          </a:xfrm>
          <a:prstGeom prst="rect">
            <a:avLst/>
          </a:prstGeom>
          <a:noFill/>
        </p:spPr>
        <p:txBody>
          <a:bodyPr wrap="none" rtlCol="0">
            <a:spAutoFit/>
          </a:bodyPr>
          <a:lstStyle/>
          <a:p>
            <a:r>
              <a:rPr lang="en-US" sz="2400" dirty="0">
                <a:solidFill>
                  <a:srgbClr val="414042"/>
                </a:solidFill>
              </a:rPr>
              <a:t>12</a:t>
            </a:r>
          </a:p>
        </p:txBody>
      </p:sp>
    </p:spTree>
    <p:extLst>
      <p:ext uri="{BB962C8B-B14F-4D97-AF65-F5344CB8AC3E}">
        <p14:creationId xmlns:p14="http://schemas.microsoft.com/office/powerpoint/2010/main" val="54706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563" y="1212943"/>
            <a:ext cx="3744416" cy="2496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224" y="1186457"/>
            <a:ext cx="3769229" cy="2512820"/>
          </a:xfrm>
          <a:prstGeom prst="rect">
            <a:avLst/>
          </a:prstGeom>
        </p:spPr>
      </p:pic>
      <p:sp>
        <p:nvSpPr>
          <p:cNvPr id="5" name="Title 4"/>
          <p:cNvSpPr>
            <a:spLocks noGrp="1"/>
          </p:cNvSpPr>
          <p:nvPr>
            <p:ph type="title"/>
          </p:nvPr>
        </p:nvSpPr>
        <p:spPr/>
        <p:txBody>
          <a:bodyPr/>
          <a:lstStyle/>
          <a:p>
            <a:r>
              <a:rPr lang="en-US" dirty="0"/>
              <a:t>15 tips leading to higher conversion </a:t>
            </a:r>
          </a:p>
        </p:txBody>
      </p:sp>
      <p:sp>
        <p:nvSpPr>
          <p:cNvPr id="11" name="Rectangle 10"/>
          <p:cNvSpPr/>
          <p:nvPr/>
        </p:nvSpPr>
        <p:spPr bwMode="auto">
          <a:xfrm>
            <a:off x="6050153" y="1199048"/>
            <a:ext cx="3120000" cy="2506587"/>
          </a:xfrm>
          <a:prstGeom prst="rect">
            <a:avLst/>
          </a:prstGeom>
          <a:solidFill>
            <a:schemeClr val="accent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2" name="Rectangle 11"/>
          <p:cNvSpPr/>
          <p:nvPr/>
        </p:nvSpPr>
        <p:spPr bwMode="auto">
          <a:xfrm>
            <a:off x="189849" y="1199048"/>
            <a:ext cx="3120000" cy="2506587"/>
          </a:xfrm>
          <a:prstGeom prst="rect">
            <a:avLst/>
          </a:prstGeom>
          <a:solidFill>
            <a:srgbClr val="DC003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15" name="TextBox 14"/>
          <p:cNvSpPr txBox="1"/>
          <p:nvPr/>
        </p:nvSpPr>
        <p:spPr>
          <a:xfrm>
            <a:off x="189849" y="1235353"/>
            <a:ext cx="3120000" cy="1446550"/>
          </a:xfrm>
          <a:prstGeom prst="rect">
            <a:avLst/>
          </a:prstGeom>
          <a:noFill/>
        </p:spPr>
        <p:txBody>
          <a:bodyPr wrap="square" rtlCol="0">
            <a:spAutoFit/>
          </a:bodyPr>
          <a:lstStyle/>
          <a:p>
            <a:r>
              <a:rPr lang="en-GB" sz="1600" b="1" dirty="0">
                <a:solidFill>
                  <a:srgbClr val="FFFFFF"/>
                </a:solidFill>
                <a:cs typeface="Pluto Sans Light"/>
              </a:rPr>
              <a:t>13. Trust is key</a:t>
            </a:r>
          </a:p>
          <a:p>
            <a:endParaRPr lang="en-GB" sz="1600" dirty="0">
              <a:solidFill>
                <a:srgbClr val="FFFFFF"/>
              </a:solidFill>
              <a:cs typeface="Pluto Sans Light"/>
            </a:endParaRPr>
          </a:p>
          <a:p>
            <a:r>
              <a:rPr lang="en-GB" sz="1400" dirty="0">
                <a:solidFill>
                  <a:srgbClr val="FFFFFF"/>
                </a:solidFill>
                <a:cs typeface="Pluto Sans Light"/>
              </a:rPr>
              <a:t>Ensure safe transactions by using a clear language, placing  convincing words underneath of the submit button. </a:t>
            </a:r>
            <a:endParaRPr lang="en-GB" sz="1400" dirty="0">
              <a:solidFill>
                <a:schemeClr val="bg1"/>
              </a:solidFill>
              <a:cs typeface="Pluto Sans Light"/>
            </a:endParaRPr>
          </a:p>
        </p:txBody>
      </p:sp>
      <p:sp>
        <p:nvSpPr>
          <p:cNvPr id="20" name="TextBox 19"/>
          <p:cNvSpPr txBox="1"/>
          <p:nvPr/>
        </p:nvSpPr>
        <p:spPr>
          <a:xfrm>
            <a:off x="6049830" y="1223461"/>
            <a:ext cx="3059664" cy="2523768"/>
          </a:xfrm>
          <a:prstGeom prst="rect">
            <a:avLst/>
          </a:prstGeom>
          <a:noFill/>
        </p:spPr>
        <p:txBody>
          <a:bodyPr wrap="square" rtlCol="0">
            <a:spAutoFit/>
          </a:bodyPr>
          <a:lstStyle/>
          <a:p>
            <a:r>
              <a:rPr lang="en-GB" sz="1600" b="1" dirty="0">
                <a:solidFill>
                  <a:srgbClr val="FFFFFF"/>
                </a:solidFill>
                <a:cs typeface="Pluto Sans Light"/>
              </a:rPr>
              <a:t>14. Trigger extra purchases</a:t>
            </a:r>
          </a:p>
          <a:p>
            <a:endParaRPr lang="en-GB" sz="1600" dirty="0">
              <a:solidFill>
                <a:srgbClr val="FFFFFF"/>
              </a:solidFill>
              <a:cs typeface="Pluto Sans Light"/>
            </a:endParaRPr>
          </a:p>
          <a:p>
            <a:r>
              <a:rPr lang="en-GB" sz="1400" dirty="0">
                <a:solidFill>
                  <a:srgbClr val="FFFFFF"/>
                </a:solidFill>
                <a:cs typeface="Pluto Sans Light"/>
              </a:rPr>
              <a:t>Offer a clear correlation between products. </a:t>
            </a:r>
            <a:br>
              <a:rPr lang="en-GB" sz="1400" dirty="0">
                <a:solidFill>
                  <a:srgbClr val="FFFFFF"/>
                </a:solidFill>
                <a:cs typeface="Pluto Sans Light"/>
              </a:rPr>
            </a:br>
            <a:r>
              <a:rPr lang="en-GB" sz="1400" dirty="0">
                <a:solidFill>
                  <a:srgbClr val="FFFFFF"/>
                </a:solidFill>
                <a:cs typeface="Pluto Sans Light"/>
              </a:rPr>
              <a:t>Show similar or matching items on product level and right before the check-out.</a:t>
            </a:r>
          </a:p>
          <a:p>
            <a:br>
              <a:rPr lang="en-US" sz="1400" dirty="0">
                <a:solidFill>
                  <a:schemeClr val="bg1"/>
                </a:solidFill>
                <a:cs typeface="Pluto Sans Light"/>
              </a:rPr>
            </a:br>
            <a:r>
              <a:rPr lang="en-US" sz="1400" dirty="0">
                <a:solidFill>
                  <a:srgbClr val="FFFFFF"/>
                </a:solidFill>
                <a:cs typeface="Pluto Sans Light"/>
              </a:rPr>
              <a:t>Social media supports advertising, positive reputation</a:t>
            </a:r>
          </a:p>
          <a:p>
            <a:r>
              <a:rPr lang="en-US" sz="1400" dirty="0">
                <a:solidFill>
                  <a:srgbClr val="FFFFFF"/>
                </a:solidFill>
                <a:cs typeface="Pluto Sans Light"/>
              </a:rPr>
              <a:t>and impulse purchases.</a:t>
            </a:r>
            <a:endParaRPr lang="en-GB" sz="1400" dirty="0">
              <a:solidFill>
                <a:srgbClr val="FFFFFF"/>
              </a:solidFill>
              <a:cs typeface="Pluto Sans Light"/>
            </a:endParaRPr>
          </a:p>
        </p:txBody>
      </p:sp>
      <p:sp>
        <p:nvSpPr>
          <p:cNvPr id="13" name="TextBox 12"/>
          <p:cNvSpPr txBox="1"/>
          <p:nvPr/>
        </p:nvSpPr>
        <p:spPr>
          <a:xfrm>
            <a:off x="5231905" y="3146903"/>
            <a:ext cx="508473" cy="461665"/>
          </a:xfrm>
          <a:prstGeom prst="rect">
            <a:avLst/>
          </a:prstGeom>
          <a:noFill/>
        </p:spPr>
        <p:txBody>
          <a:bodyPr wrap="none" rtlCol="0">
            <a:spAutoFit/>
          </a:bodyPr>
          <a:lstStyle/>
          <a:p>
            <a:r>
              <a:rPr lang="en-US" sz="2400" dirty="0"/>
              <a:t>13</a:t>
            </a:r>
          </a:p>
        </p:txBody>
      </p:sp>
      <p:sp>
        <p:nvSpPr>
          <p:cNvPr id="14" name="TextBox 13"/>
          <p:cNvSpPr txBox="1"/>
          <p:nvPr/>
        </p:nvSpPr>
        <p:spPr>
          <a:xfrm>
            <a:off x="11376587" y="3199882"/>
            <a:ext cx="526106" cy="461665"/>
          </a:xfrm>
          <a:prstGeom prst="rect">
            <a:avLst/>
          </a:prstGeom>
          <a:noFill/>
        </p:spPr>
        <p:txBody>
          <a:bodyPr wrap="none" rtlCol="0">
            <a:spAutoFit/>
          </a:bodyPr>
          <a:lstStyle/>
          <a:p>
            <a:r>
              <a:rPr lang="en-US" sz="2400" dirty="0">
                <a:solidFill>
                  <a:schemeClr val="bg1"/>
                </a:solidFill>
              </a:rPr>
              <a:t>14</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10256"/>
          <a:stretch/>
        </p:blipFill>
        <p:spPr>
          <a:xfrm>
            <a:off x="2543606" y="3813043"/>
            <a:ext cx="3360373" cy="2496277"/>
          </a:xfrm>
          <a:prstGeom prst="rect">
            <a:avLst/>
          </a:prstGeom>
        </p:spPr>
      </p:pic>
      <p:sp>
        <p:nvSpPr>
          <p:cNvPr id="19" name="Rectangle 18"/>
          <p:cNvSpPr/>
          <p:nvPr/>
        </p:nvSpPr>
        <p:spPr bwMode="auto">
          <a:xfrm>
            <a:off x="191691" y="3813043"/>
            <a:ext cx="3120000" cy="2489139"/>
          </a:xfrm>
          <a:prstGeom prst="rect">
            <a:avLst/>
          </a:prstGeom>
          <a:solidFill>
            <a:schemeClr val="accent4"/>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3200">
              <a:solidFill>
                <a:srgbClr val="000000"/>
              </a:solidFill>
              <a:latin typeface="Arial" charset="0"/>
            </a:endParaRPr>
          </a:p>
        </p:txBody>
      </p:sp>
      <p:sp>
        <p:nvSpPr>
          <p:cNvPr id="21" name="TextBox 20"/>
          <p:cNvSpPr txBox="1"/>
          <p:nvPr/>
        </p:nvSpPr>
        <p:spPr>
          <a:xfrm>
            <a:off x="198957" y="3813044"/>
            <a:ext cx="3208744" cy="2369880"/>
          </a:xfrm>
          <a:prstGeom prst="rect">
            <a:avLst/>
          </a:prstGeom>
          <a:noFill/>
        </p:spPr>
        <p:txBody>
          <a:bodyPr wrap="square" rtlCol="0">
            <a:spAutoFit/>
          </a:bodyPr>
          <a:lstStyle/>
          <a:p>
            <a:r>
              <a:rPr lang="nl-NL" sz="1600" b="1" dirty="0">
                <a:solidFill>
                  <a:schemeClr val="bg1"/>
                </a:solidFill>
              </a:rPr>
              <a:t>15. Power of </a:t>
            </a:r>
            <a:r>
              <a:rPr lang="nl-NL" sz="1600" b="1" dirty="0" err="1">
                <a:solidFill>
                  <a:schemeClr val="bg1"/>
                </a:solidFill>
              </a:rPr>
              <a:t>branded</a:t>
            </a:r>
            <a:r>
              <a:rPr lang="nl-NL" sz="1600" b="1" dirty="0">
                <a:solidFill>
                  <a:schemeClr val="bg1"/>
                </a:solidFill>
              </a:rPr>
              <a:t> </a:t>
            </a:r>
            <a:r>
              <a:rPr lang="nl-NL" sz="1600" b="1" dirty="0" err="1">
                <a:solidFill>
                  <a:schemeClr val="bg1"/>
                </a:solidFill>
              </a:rPr>
              <a:t>boxes</a:t>
            </a:r>
            <a:r>
              <a:rPr lang="nl-NL" sz="1600" b="1" dirty="0">
                <a:solidFill>
                  <a:schemeClr val="bg1"/>
                </a:solidFill>
              </a:rPr>
              <a:t> </a:t>
            </a:r>
            <a:r>
              <a:rPr lang="nl-NL" sz="1600" b="1" dirty="0" err="1">
                <a:solidFill>
                  <a:schemeClr val="bg1"/>
                </a:solidFill>
              </a:rPr>
              <a:t>and</a:t>
            </a:r>
            <a:r>
              <a:rPr lang="nl-NL" sz="1600" b="1" dirty="0">
                <a:solidFill>
                  <a:schemeClr val="bg1"/>
                </a:solidFill>
              </a:rPr>
              <a:t> </a:t>
            </a:r>
            <a:r>
              <a:rPr lang="nl-NL" sz="1600" b="1" dirty="0" err="1">
                <a:solidFill>
                  <a:schemeClr val="bg1"/>
                </a:solidFill>
              </a:rPr>
              <a:t>personalisation</a:t>
            </a:r>
            <a:endParaRPr lang="nl-NL" sz="1600" b="1" dirty="0">
              <a:solidFill>
                <a:schemeClr val="bg1"/>
              </a:solidFill>
            </a:endParaRPr>
          </a:p>
          <a:p>
            <a:endParaRPr lang="nl-NL" sz="1600" b="1" dirty="0">
              <a:solidFill>
                <a:schemeClr val="bg1"/>
              </a:solidFill>
            </a:endParaRPr>
          </a:p>
          <a:p>
            <a:r>
              <a:rPr lang="nl-NL" sz="1400" dirty="0" err="1">
                <a:solidFill>
                  <a:schemeClr val="bg1"/>
                </a:solidFill>
              </a:rPr>
              <a:t>Your</a:t>
            </a:r>
            <a:r>
              <a:rPr lang="nl-NL" sz="1400" dirty="0">
                <a:solidFill>
                  <a:schemeClr val="bg1"/>
                </a:solidFill>
              </a:rPr>
              <a:t> </a:t>
            </a:r>
            <a:r>
              <a:rPr lang="nl-NL" sz="1400" dirty="0" err="1">
                <a:solidFill>
                  <a:schemeClr val="bg1"/>
                </a:solidFill>
              </a:rPr>
              <a:t>parcel’s</a:t>
            </a:r>
            <a:r>
              <a:rPr lang="nl-NL" sz="1400" dirty="0">
                <a:solidFill>
                  <a:schemeClr val="bg1"/>
                </a:solidFill>
              </a:rPr>
              <a:t> </a:t>
            </a:r>
            <a:r>
              <a:rPr lang="nl-NL" sz="1400" dirty="0" err="1">
                <a:solidFill>
                  <a:schemeClr val="bg1"/>
                </a:solidFill>
              </a:rPr>
              <a:t>wrapping</a:t>
            </a:r>
            <a:r>
              <a:rPr lang="nl-NL" sz="1400" dirty="0">
                <a:solidFill>
                  <a:schemeClr val="bg1"/>
                </a:solidFill>
              </a:rPr>
              <a:t> </a:t>
            </a:r>
            <a:r>
              <a:rPr lang="nl-NL" sz="1400" dirty="0" err="1">
                <a:solidFill>
                  <a:schemeClr val="bg1"/>
                </a:solidFill>
              </a:rPr>
              <a:t>deserves</a:t>
            </a:r>
            <a:r>
              <a:rPr lang="nl-NL" sz="1400" dirty="0">
                <a:solidFill>
                  <a:schemeClr val="bg1"/>
                </a:solidFill>
              </a:rPr>
              <a:t> extra attention. </a:t>
            </a:r>
            <a:r>
              <a:rPr lang="nl-NL" sz="1400" dirty="0" err="1">
                <a:solidFill>
                  <a:schemeClr val="bg1"/>
                </a:solidFill>
              </a:rPr>
              <a:t>Many</a:t>
            </a:r>
            <a:r>
              <a:rPr lang="nl-NL" sz="1400" dirty="0">
                <a:solidFill>
                  <a:schemeClr val="bg1"/>
                </a:solidFill>
              </a:rPr>
              <a:t> </a:t>
            </a:r>
            <a:r>
              <a:rPr lang="nl-NL" sz="1400" dirty="0" err="1">
                <a:solidFill>
                  <a:schemeClr val="bg1"/>
                </a:solidFill>
              </a:rPr>
              <a:t>customers</a:t>
            </a:r>
            <a:r>
              <a:rPr lang="nl-NL" sz="1400" dirty="0">
                <a:solidFill>
                  <a:schemeClr val="bg1"/>
                </a:solidFill>
              </a:rPr>
              <a:t> </a:t>
            </a:r>
            <a:r>
              <a:rPr lang="nl-NL" sz="1400" dirty="0" err="1">
                <a:solidFill>
                  <a:schemeClr val="bg1"/>
                </a:solidFill>
              </a:rPr>
              <a:t>experience</a:t>
            </a:r>
            <a:r>
              <a:rPr lang="nl-NL" sz="1400" dirty="0">
                <a:solidFill>
                  <a:schemeClr val="bg1"/>
                </a:solidFill>
              </a:rPr>
              <a:t> the delivery as </a:t>
            </a:r>
            <a:r>
              <a:rPr lang="nl-NL" sz="1400" dirty="0" err="1">
                <a:solidFill>
                  <a:schemeClr val="bg1"/>
                </a:solidFill>
              </a:rPr>
              <a:t>they</a:t>
            </a:r>
            <a:r>
              <a:rPr lang="nl-NL" sz="1400" dirty="0">
                <a:solidFill>
                  <a:schemeClr val="bg1"/>
                </a:solidFill>
              </a:rPr>
              <a:t> </a:t>
            </a:r>
            <a:r>
              <a:rPr lang="nl-NL" sz="1400" dirty="0" err="1">
                <a:solidFill>
                  <a:schemeClr val="bg1"/>
                </a:solidFill>
              </a:rPr>
              <a:t>would</a:t>
            </a:r>
            <a:r>
              <a:rPr lang="nl-NL" sz="1400" dirty="0">
                <a:solidFill>
                  <a:schemeClr val="bg1"/>
                </a:solidFill>
              </a:rPr>
              <a:t> </a:t>
            </a:r>
            <a:r>
              <a:rPr lang="nl-NL" sz="1400" dirty="0" err="1">
                <a:solidFill>
                  <a:schemeClr val="bg1"/>
                </a:solidFill>
              </a:rPr>
              <a:t>receive</a:t>
            </a:r>
            <a:r>
              <a:rPr lang="nl-NL" sz="1400" dirty="0">
                <a:solidFill>
                  <a:schemeClr val="bg1"/>
                </a:solidFill>
              </a:rPr>
              <a:t> a present. </a:t>
            </a:r>
            <a:br>
              <a:rPr lang="nl-NL" sz="1400" dirty="0">
                <a:solidFill>
                  <a:schemeClr val="bg1"/>
                </a:solidFill>
              </a:rPr>
            </a:br>
            <a:r>
              <a:rPr lang="nl-NL" sz="1400" dirty="0">
                <a:solidFill>
                  <a:schemeClr val="bg1"/>
                </a:solidFill>
              </a:rPr>
              <a:t>Make </a:t>
            </a:r>
            <a:r>
              <a:rPr lang="nl-NL" sz="1400" dirty="0" err="1">
                <a:solidFill>
                  <a:schemeClr val="bg1"/>
                </a:solidFill>
              </a:rPr>
              <a:t>it</a:t>
            </a:r>
            <a:r>
              <a:rPr lang="nl-NL" sz="1400" dirty="0">
                <a:solidFill>
                  <a:schemeClr val="bg1"/>
                </a:solidFill>
              </a:rPr>
              <a:t> special, </a:t>
            </a:r>
            <a:r>
              <a:rPr lang="nl-NL" sz="1400" dirty="0" err="1">
                <a:solidFill>
                  <a:schemeClr val="bg1"/>
                </a:solidFill>
              </a:rPr>
              <a:t>add</a:t>
            </a:r>
            <a:r>
              <a:rPr lang="nl-NL" sz="1400" dirty="0">
                <a:solidFill>
                  <a:schemeClr val="bg1"/>
                </a:solidFill>
              </a:rPr>
              <a:t> a personal </a:t>
            </a:r>
            <a:r>
              <a:rPr lang="nl-NL" sz="1400" dirty="0" err="1">
                <a:solidFill>
                  <a:schemeClr val="bg1"/>
                </a:solidFill>
              </a:rPr>
              <a:t>note</a:t>
            </a:r>
            <a:r>
              <a:rPr lang="nl-NL" sz="1400" dirty="0">
                <a:solidFill>
                  <a:schemeClr val="bg1"/>
                </a:solidFill>
              </a:rPr>
              <a:t>. Be </a:t>
            </a:r>
            <a:r>
              <a:rPr lang="nl-NL" sz="1400" dirty="0" err="1">
                <a:solidFill>
                  <a:schemeClr val="bg1"/>
                </a:solidFill>
              </a:rPr>
              <a:t>original</a:t>
            </a:r>
            <a:r>
              <a:rPr lang="nl-NL" sz="1400" dirty="0">
                <a:solidFill>
                  <a:schemeClr val="bg1"/>
                </a:solidFill>
              </a:rPr>
              <a:t>.</a:t>
            </a:r>
          </a:p>
          <a:p>
            <a:endParaRPr lang="nl-NL" sz="1600" dirty="0">
              <a:solidFill>
                <a:schemeClr val="bg1"/>
              </a:solidFill>
            </a:endParaRPr>
          </a:p>
        </p:txBody>
      </p:sp>
      <p:sp>
        <p:nvSpPr>
          <p:cNvPr id="26" name="TextBox 25"/>
          <p:cNvSpPr txBox="1"/>
          <p:nvPr/>
        </p:nvSpPr>
        <p:spPr>
          <a:xfrm>
            <a:off x="5367540" y="5803390"/>
            <a:ext cx="506870" cy="461665"/>
          </a:xfrm>
          <a:prstGeom prst="rect">
            <a:avLst/>
          </a:prstGeom>
          <a:noFill/>
        </p:spPr>
        <p:txBody>
          <a:bodyPr wrap="none" rtlCol="0">
            <a:spAutoFit/>
          </a:bodyPr>
          <a:lstStyle/>
          <a:p>
            <a:r>
              <a:rPr lang="en-US" sz="2400" dirty="0">
                <a:solidFill>
                  <a:srgbClr val="414042"/>
                </a:solidFill>
              </a:rPr>
              <a:t>15</a:t>
            </a:r>
          </a:p>
        </p:txBody>
      </p:sp>
    </p:spTree>
    <p:extLst>
      <p:ext uri="{BB962C8B-B14F-4D97-AF65-F5344CB8AC3E}">
        <p14:creationId xmlns:p14="http://schemas.microsoft.com/office/powerpoint/2010/main" val="315297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4</a:t>
            </a:r>
          </a:p>
        </p:txBody>
      </p:sp>
      <p:sp>
        <p:nvSpPr>
          <p:cNvPr id="3" name="Date Placeholder 2"/>
          <p:cNvSpPr>
            <a:spLocks noGrp="1"/>
          </p:cNvSpPr>
          <p:nvPr>
            <p:ph type="dt" sz="half" idx="2"/>
          </p:nvPr>
        </p:nvSpPr>
        <p:spPr/>
        <p:txBody>
          <a:bodyPr/>
          <a:lstStyle/>
          <a:p>
            <a:fld id="{0904C268-C66D-40EC-B3AE-0C3E1DCDBD7C}" type="datetime1">
              <a:rPr lang="en-GB" smtClean="0"/>
              <a:pPr/>
              <a:t>06/05/2020</a:t>
            </a:fld>
            <a:endParaRPr lang="en-GB" dirty="0"/>
          </a:p>
        </p:txBody>
      </p:sp>
      <p:sp>
        <p:nvSpPr>
          <p:cNvPr id="4" name="Footer Placeholder 3"/>
          <p:cNvSpPr>
            <a:spLocks noGrp="1"/>
          </p:cNvSpPr>
          <p:nvPr>
            <p:ph type="ftr" sz="quarter" idx="3"/>
          </p:nvPr>
        </p:nvSpPr>
        <p:spPr/>
        <p:txBody>
          <a:bodyPr/>
          <a:lstStyle/>
          <a:p>
            <a:r>
              <a:rPr lang="en-GB"/>
              <a:t>Note text</a:t>
            </a:r>
            <a:endParaRPr lang="en-GB" dirty="0"/>
          </a:p>
        </p:txBody>
      </p:sp>
      <p:sp>
        <p:nvSpPr>
          <p:cNvPr id="5" name="Slide Number Placeholder 4"/>
          <p:cNvSpPr>
            <a:spLocks noGrp="1"/>
          </p:cNvSpPr>
          <p:nvPr>
            <p:ph type="sldNum" sz="quarter" idx="4"/>
          </p:nvPr>
        </p:nvSpPr>
        <p:spPr/>
        <p:txBody>
          <a:bodyPr/>
          <a:lstStyle/>
          <a:p>
            <a:r>
              <a:rPr lang="en-GB"/>
              <a:t>###</a:t>
            </a:r>
            <a:endParaRPr lang="en-GB" dirty="0"/>
          </a:p>
        </p:txBody>
      </p:sp>
      <p:sp>
        <p:nvSpPr>
          <p:cNvPr id="6" name="Title 5"/>
          <p:cNvSpPr>
            <a:spLocks noGrp="1"/>
          </p:cNvSpPr>
          <p:nvPr>
            <p:ph type="title"/>
          </p:nvPr>
        </p:nvSpPr>
        <p:spPr/>
        <p:txBody>
          <a:bodyPr/>
          <a:lstStyle/>
          <a:p>
            <a:r>
              <a:rPr lang="en-US" dirty="0"/>
              <a:t>Some successful integrations</a:t>
            </a:r>
          </a:p>
        </p:txBody>
      </p:sp>
      <p:sp>
        <p:nvSpPr>
          <p:cNvPr id="7" name="Text Placeholder 6"/>
          <p:cNvSpPr>
            <a:spLocks noGrp="1"/>
          </p:cNvSpPr>
          <p:nvPr>
            <p:ph type="body" sz="quarter" idx="13"/>
          </p:nvPr>
        </p:nvSpPr>
        <p:spPr/>
        <p:txBody>
          <a:bodyPr>
            <a:normAutofit lnSpcReduction="10000"/>
          </a:bodyPr>
          <a:lstStyle/>
          <a:p>
            <a:r>
              <a:rPr lang="en-US" dirty="0"/>
              <a:t>Examples </a:t>
            </a:r>
          </a:p>
        </p:txBody>
      </p:sp>
    </p:spTree>
    <p:extLst>
      <p:ext uri="{BB962C8B-B14F-4D97-AF65-F5344CB8AC3E}">
        <p14:creationId xmlns:p14="http://schemas.microsoft.com/office/powerpoint/2010/main" val="331026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17045" y="1046943"/>
            <a:ext cx="11528995" cy="2956783"/>
          </a:xfrm>
        </p:spPr>
        <p:txBody>
          <a:bodyPr/>
          <a:lstStyle/>
          <a:p>
            <a:r>
              <a:rPr lang="en-US" b="1" dirty="0"/>
              <a:t>River Woods: </a:t>
            </a:r>
            <a:r>
              <a:rPr lang="en-US" dirty="0">
                <a:hlinkClick r:id="rId2"/>
              </a:rPr>
              <a:t>http://www.riverwoods.net</a:t>
            </a:r>
            <a:r>
              <a:rPr lang="en-US" dirty="0"/>
              <a:t> </a:t>
            </a:r>
          </a:p>
          <a:p>
            <a:r>
              <a:rPr lang="nl-BE" b="1" dirty="0"/>
              <a:t>E5 mode: </a:t>
            </a:r>
            <a:r>
              <a:rPr lang="nl-BE" dirty="0">
                <a:hlinkClick r:id="rId3"/>
              </a:rPr>
              <a:t>www.e5mode.be</a:t>
            </a:r>
            <a:r>
              <a:rPr lang="nl-BE" dirty="0"/>
              <a:t> </a:t>
            </a:r>
          </a:p>
          <a:p>
            <a:r>
              <a:rPr lang="nl-BE" b="1" dirty="0"/>
              <a:t>Little </a:t>
            </a:r>
            <a:r>
              <a:rPr lang="nl-BE" b="1" dirty="0" err="1"/>
              <a:t>Thingz</a:t>
            </a:r>
            <a:r>
              <a:rPr lang="nl-BE" b="1" dirty="0"/>
              <a:t>: </a:t>
            </a:r>
            <a:r>
              <a:rPr lang="nl-BE" u="sng" dirty="0">
                <a:hlinkClick r:id="rId4"/>
              </a:rPr>
              <a:t>www.littlethingz.be</a:t>
            </a:r>
            <a:endParaRPr lang="en-US" dirty="0"/>
          </a:p>
          <a:p>
            <a:r>
              <a:rPr lang="nl-BE" b="1" dirty="0"/>
              <a:t>Brouwland</a:t>
            </a:r>
            <a:r>
              <a:rPr lang="nl-BE" dirty="0"/>
              <a:t>: </a:t>
            </a:r>
            <a:r>
              <a:rPr lang="nl-BE" u="sng" dirty="0">
                <a:hlinkClick r:id="rId5"/>
              </a:rPr>
              <a:t>www.brouwland.com</a:t>
            </a:r>
            <a:endParaRPr lang="nl-BE" u="sng" dirty="0"/>
          </a:p>
          <a:p>
            <a:endParaRPr lang="en-US" b="1" dirty="0"/>
          </a:p>
        </p:txBody>
      </p:sp>
      <p:sp>
        <p:nvSpPr>
          <p:cNvPr id="5" name="Slide Number Placeholder 4"/>
          <p:cNvSpPr>
            <a:spLocks noGrp="1"/>
          </p:cNvSpPr>
          <p:nvPr>
            <p:ph type="sldNum" sz="quarter" idx="12"/>
          </p:nvPr>
        </p:nvSpPr>
        <p:spPr/>
        <p:txBody>
          <a:bodyPr/>
          <a:lstStyle/>
          <a:p>
            <a:fld id="{F18D249E-531C-448D-97B7-84919B9EBFFF}" type="slidenum">
              <a:rPr lang="en-GB" smtClean="0"/>
              <a:t>16</a:t>
            </a:fld>
            <a:endParaRPr lang="en-GB"/>
          </a:p>
        </p:txBody>
      </p:sp>
      <p:sp>
        <p:nvSpPr>
          <p:cNvPr id="2" name="Title 1"/>
          <p:cNvSpPr>
            <a:spLocks noGrp="1"/>
          </p:cNvSpPr>
          <p:nvPr>
            <p:ph type="title"/>
          </p:nvPr>
        </p:nvSpPr>
        <p:spPr/>
        <p:txBody>
          <a:bodyPr/>
          <a:lstStyle/>
          <a:p>
            <a:r>
              <a:rPr lang="en-US" dirty="0"/>
              <a:t>Some successful integration examples</a:t>
            </a:r>
            <a:br>
              <a:rPr lang="en-US" dirty="0"/>
            </a:br>
            <a:endParaRPr lang="nl-BE" dirty="0"/>
          </a:p>
        </p:txBody>
      </p:sp>
      <p:sp>
        <p:nvSpPr>
          <p:cNvPr id="3" name="Content Placeholder 2"/>
          <p:cNvSpPr>
            <a:spLocks noGrp="1"/>
          </p:cNvSpPr>
          <p:nvPr>
            <p:ph idx="15"/>
          </p:nvPr>
        </p:nvSpPr>
        <p:spPr/>
        <p:txBody>
          <a:bodyPr/>
          <a:lstStyle/>
          <a:p>
            <a:endParaRPr lang="en-US" dirty="0"/>
          </a:p>
        </p:txBody>
      </p:sp>
      <p:sp>
        <p:nvSpPr>
          <p:cNvPr id="4" name="Content Placeholder 3"/>
          <p:cNvSpPr>
            <a:spLocks noGrp="1"/>
          </p:cNvSpPr>
          <p:nvPr>
            <p:ph idx="16"/>
          </p:nvPr>
        </p:nvSpPr>
        <p:spPr/>
        <p:txBody>
          <a:bodyPr/>
          <a:lstStyle/>
          <a:p>
            <a:endParaRPr lang="en-US"/>
          </a:p>
        </p:txBody>
      </p:sp>
      <p:sp>
        <p:nvSpPr>
          <p:cNvPr id="6" name="Content Placeholder 5"/>
          <p:cNvSpPr>
            <a:spLocks noGrp="1"/>
          </p:cNvSpPr>
          <p:nvPr>
            <p:ph idx="17"/>
          </p:nvPr>
        </p:nvSpPr>
        <p:spPr/>
        <p:txBody>
          <a:bodyPr/>
          <a:lstStyle/>
          <a:p>
            <a:endParaRPr lang="en-US"/>
          </a:p>
        </p:txBody>
      </p:sp>
      <p:pic>
        <p:nvPicPr>
          <p:cNvPr id="12" name="Content Placeholder 5"/>
          <p:cNvPicPr>
            <a:picLocks noChangeAspect="1"/>
          </p:cNvPicPr>
          <p:nvPr/>
        </p:nvPicPr>
        <p:blipFill rotWithShape="1">
          <a:blip r:embed="rId6" cstate="screen">
            <a:extLst>
              <a:ext uri="{28A0092B-C50C-407E-A947-70E740481C1C}">
                <a14:useLocalDpi xmlns:a14="http://schemas.microsoft.com/office/drawing/2010/main"/>
              </a:ext>
            </a:extLst>
          </a:blip>
          <a:srcRect t="14281" b="11538"/>
          <a:stretch/>
        </p:blipFill>
        <p:spPr>
          <a:xfrm>
            <a:off x="323851" y="4405977"/>
            <a:ext cx="3705396" cy="1832763"/>
          </a:xfrm>
          <a:prstGeom prst="rect">
            <a:avLst/>
          </a:prstGeom>
        </p:spPr>
      </p:pic>
      <p:pic>
        <p:nvPicPr>
          <p:cNvPr id="13" name="Content Placeholder 5"/>
          <p:cNvPicPr>
            <a:picLocks noChangeAspect="1"/>
          </p:cNvPicPr>
          <p:nvPr/>
        </p:nvPicPr>
        <p:blipFill rotWithShape="1">
          <a:blip r:embed="rId7" cstate="screen">
            <a:extLst>
              <a:ext uri="{28A0092B-C50C-407E-A947-70E740481C1C}">
                <a14:useLocalDpi xmlns:a14="http://schemas.microsoft.com/office/drawing/2010/main"/>
              </a:ext>
            </a:extLst>
          </a:blip>
          <a:srcRect t="25689"/>
          <a:stretch/>
        </p:blipFill>
        <p:spPr>
          <a:xfrm>
            <a:off x="4231781" y="4405980"/>
            <a:ext cx="3699520" cy="1832761"/>
          </a:xfrm>
          <a:prstGeom prst="rect">
            <a:avLst/>
          </a:prstGeom>
        </p:spPr>
      </p:pic>
      <p:pic>
        <p:nvPicPr>
          <p:cNvPr id="14" name="Content Placeholder 6"/>
          <p:cNvPicPr>
            <a:picLocks noChangeAspect="1"/>
          </p:cNvPicPr>
          <p:nvPr/>
        </p:nvPicPr>
        <p:blipFill rotWithShape="1">
          <a:blip r:embed="rId8" cstate="screen">
            <a:extLst>
              <a:ext uri="{28A0092B-C50C-407E-A947-70E740481C1C}">
                <a14:useLocalDpi xmlns:a14="http://schemas.microsoft.com/office/drawing/2010/main"/>
              </a:ext>
            </a:extLst>
          </a:blip>
          <a:srcRect b="25226"/>
          <a:stretch/>
        </p:blipFill>
        <p:spPr>
          <a:xfrm>
            <a:off x="8158012" y="4396877"/>
            <a:ext cx="3694835" cy="1841863"/>
          </a:xfrm>
          <a:prstGeom prst="rect">
            <a:avLst/>
          </a:prstGeom>
        </p:spPr>
      </p:pic>
      <p:sp>
        <p:nvSpPr>
          <p:cNvPr id="15" name="Content Placeholder 10"/>
          <p:cNvSpPr txBox="1">
            <a:spLocks/>
          </p:cNvSpPr>
          <p:nvPr/>
        </p:nvSpPr>
        <p:spPr>
          <a:xfrm>
            <a:off x="6251460" y="1046943"/>
            <a:ext cx="6039803" cy="2956783"/>
          </a:xfrm>
          <a:prstGeom prst="rect">
            <a:avLst/>
          </a:prstGeom>
        </p:spPr>
        <p:txBody>
          <a:bodyPr vert="horz" lIns="0" tIns="0" rIns="0" bIns="0" rtlCol="0">
            <a:noAutofit/>
          </a:bodyPr>
          <a:lstStyle>
            <a:lvl1pPr marL="0" indent="0" algn="l" defTabSz="914400" rtl="0" eaLnBrk="1" latinLnBrk="0" hangingPunct="1">
              <a:lnSpc>
                <a:spcPct val="130000"/>
              </a:lnSpc>
              <a:spcBef>
                <a:spcPts val="1000"/>
              </a:spcBef>
              <a:buClr>
                <a:schemeClr val="accent1"/>
              </a:buClr>
              <a:buFont typeface="Arial" panose="020B0604020202020204" pitchFamily="34" charset="0"/>
              <a:buNone/>
              <a:defRPr sz="1800" kern="1200">
                <a:solidFill>
                  <a:schemeClr val="tx1"/>
                </a:solidFill>
                <a:latin typeface="Pluto Sans DPD PPT Light" panose="02000000000000000000" pitchFamily="2" charset="0"/>
                <a:ea typeface="+mn-ea"/>
                <a:cs typeface="+mn-cs"/>
              </a:defRPr>
            </a:lvl1pPr>
            <a:lvl2pPr marL="360363" indent="-360363" algn="l" defTabSz="914400" rtl="0" eaLnBrk="1" latinLnBrk="0" hangingPunct="1">
              <a:lnSpc>
                <a:spcPct val="130000"/>
              </a:lnSpc>
              <a:spcBef>
                <a:spcPts val="500"/>
              </a:spcBef>
              <a:buClr>
                <a:schemeClr val="accent1"/>
              </a:buClr>
              <a:buFont typeface="Arial" panose="020B0604020202020204" pitchFamily="34" charset="0"/>
              <a:buChar char="•"/>
              <a:defRPr sz="1800" kern="1200">
                <a:solidFill>
                  <a:schemeClr val="tx1"/>
                </a:solidFill>
                <a:latin typeface="Pluto Sans DPD PPT Light" panose="02000000000000000000" pitchFamily="2" charset="0"/>
                <a:ea typeface="+mn-ea"/>
                <a:cs typeface="+mn-cs"/>
              </a:defRPr>
            </a:lvl2pPr>
            <a:lvl3pPr marL="715963" indent="-355600" algn="l" defTabSz="914400" rtl="0" eaLnBrk="1" latinLnBrk="0" hangingPunct="1">
              <a:lnSpc>
                <a:spcPct val="130000"/>
              </a:lnSpc>
              <a:spcBef>
                <a:spcPts val="500"/>
              </a:spcBef>
              <a:buClr>
                <a:schemeClr val="accent4"/>
              </a:buClr>
              <a:buFont typeface="Arial" panose="020B0604020202020204" pitchFamily="34" charset="0"/>
              <a:buChar char="•"/>
              <a:defRPr sz="1600" kern="1200">
                <a:solidFill>
                  <a:schemeClr val="tx1"/>
                </a:solidFill>
                <a:latin typeface="Pluto Sans DPD PPT Light" panose="02000000000000000000" pitchFamily="2" charset="0"/>
                <a:ea typeface="+mn-ea"/>
                <a:cs typeface="+mn-cs"/>
              </a:defRPr>
            </a:lvl3pPr>
            <a:lvl4pPr marL="1076325" indent="-360363"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Pluto Sans DPD PPT Light" panose="02000000000000000000" pitchFamily="2" charset="0"/>
                <a:ea typeface="+mn-ea"/>
                <a:cs typeface="+mn-cs"/>
              </a:defRPr>
            </a:lvl4pPr>
            <a:lvl5pPr marL="1438275" indent="-361950" algn="l" defTabSz="914400" rtl="0" eaLnBrk="1" latinLnBrk="0" hangingPunct="1">
              <a:lnSpc>
                <a:spcPct val="130000"/>
              </a:lnSpc>
              <a:spcBef>
                <a:spcPts val="500"/>
              </a:spcBef>
              <a:buFont typeface="Arial" panose="020B0604020202020204" pitchFamily="34" charset="0"/>
              <a:buChar char="•"/>
              <a:defRPr sz="1200" kern="1200">
                <a:solidFill>
                  <a:schemeClr val="tx1"/>
                </a:solidFill>
                <a:latin typeface="Pluto Sans DPD PPT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t>Pharmamarket</a:t>
            </a:r>
            <a:r>
              <a:rPr lang="en-US" dirty="0"/>
              <a:t>: </a:t>
            </a:r>
            <a:r>
              <a:rPr lang="en-US" dirty="0">
                <a:hlinkClick r:id="rId9"/>
              </a:rPr>
              <a:t>www.pharmamarket.nl</a:t>
            </a:r>
            <a:r>
              <a:rPr lang="en-US" dirty="0"/>
              <a:t> </a:t>
            </a:r>
          </a:p>
          <a:p>
            <a:r>
              <a:rPr lang="en-US" b="1" dirty="0"/>
              <a:t>Online </a:t>
            </a:r>
            <a:r>
              <a:rPr lang="en-US" b="1" dirty="0" err="1"/>
              <a:t>Pharmabox</a:t>
            </a:r>
            <a:r>
              <a:rPr lang="en-US" dirty="0"/>
              <a:t>: </a:t>
            </a:r>
            <a:r>
              <a:rPr lang="en-US" dirty="0">
                <a:hlinkClick r:id="rId10"/>
              </a:rPr>
              <a:t>www.onlinepharmabox.be</a:t>
            </a:r>
            <a:endParaRPr lang="en-US" dirty="0"/>
          </a:p>
          <a:p>
            <a:r>
              <a:rPr lang="en-US" b="1" dirty="0"/>
              <a:t>Pharma express</a:t>
            </a:r>
            <a:r>
              <a:rPr lang="en-US" dirty="0"/>
              <a:t>: </a:t>
            </a:r>
            <a:r>
              <a:rPr lang="en-US" dirty="0">
                <a:hlinkClick r:id="rId11"/>
              </a:rPr>
              <a:t>www.pharmaexpress.be</a:t>
            </a:r>
            <a:r>
              <a:rPr lang="en-US" dirty="0"/>
              <a:t>  </a:t>
            </a:r>
          </a:p>
          <a:p>
            <a:endParaRPr lang="en-US" b="1" dirty="0"/>
          </a:p>
        </p:txBody>
      </p:sp>
    </p:spTree>
    <p:extLst>
      <p:ext uri="{BB962C8B-B14F-4D97-AF65-F5344CB8AC3E}">
        <p14:creationId xmlns:p14="http://schemas.microsoft.com/office/powerpoint/2010/main" val="402509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17</a:t>
            </a:fld>
            <a:endParaRPr lang="en-GB"/>
          </a:p>
        </p:txBody>
      </p:sp>
      <p:sp>
        <p:nvSpPr>
          <p:cNvPr id="5" name="Title 4"/>
          <p:cNvSpPr>
            <a:spLocks noGrp="1"/>
          </p:cNvSpPr>
          <p:nvPr>
            <p:ph type="title"/>
          </p:nvPr>
        </p:nvSpPr>
        <p:spPr/>
        <p:txBody>
          <a:bodyPr/>
          <a:lstStyle/>
          <a:p>
            <a:r>
              <a:rPr lang="en-US" dirty="0"/>
              <a:t>Home page</a:t>
            </a:r>
          </a:p>
        </p:txBody>
      </p:sp>
      <p:sp>
        <p:nvSpPr>
          <p:cNvPr id="6" name="Content Placeholder 5"/>
          <p:cNvSpPr>
            <a:spLocks noGrp="1"/>
          </p:cNvSpPr>
          <p:nvPr>
            <p:ph idx="1"/>
          </p:nvPr>
        </p:nvSpPr>
        <p:spPr>
          <a:xfrm>
            <a:off x="338998" y="998951"/>
            <a:ext cx="11338652" cy="1502018"/>
          </a:xfrm>
        </p:spPr>
        <p:txBody>
          <a:bodyPr/>
          <a:lstStyle/>
          <a:p>
            <a:r>
              <a:rPr lang="en-US" dirty="0">
                <a:solidFill>
                  <a:schemeClr val="accent1"/>
                </a:solidFill>
              </a:rPr>
              <a:t>Banner on the homepage </a:t>
            </a:r>
          </a:p>
          <a:p>
            <a:pPr marL="285750" indent="-285750">
              <a:buFont typeface="Arial" panose="020B0604020202020204" pitchFamily="34" charset="0"/>
              <a:buChar char="•"/>
            </a:pPr>
            <a:r>
              <a:rPr lang="en-US" dirty="0"/>
              <a:t>sets the right expectations in terms of delivery methods, </a:t>
            </a:r>
            <a:br>
              <a:rPr lang="en-US" dirty="0"/>
            </a:br>
            <a:r>
              <a:rPr lang="en-US" dirty="0"/>
              <a:t>return shipments and delivery times</a:t>
            </a:r>
          </a:p>
          <a:p>
            <a:pPr marL="285750" indent="-285750">
              <a:buFont typeface="Arial" panose="020B0604020202020204" pitchFamily="34" charset="0"/>
              <a:buChar char="•"/>
            </a:pPr>
            <a:r>
              <a:rPr lang="en-US" dirty="0"/>
              <a:t>introduces DPD to the consumer</a:t>
            </a:r>
            <a:endParaRPr lang="en-US" dirty="0">
              <a:solidFill>
                <a:schemeClr val="tx1"/>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234" y="3341858"/>
            <a:ext cx="10552109" cy="620713"/>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512234" y="4803461"/>
            <a:ext cx="11353800" cy="876300"/>
          </a:xfrm>
          <a:prstGeom prst="rect">
            <a:avLst/>
          </a:prstGeom>
        </p:spPr>
      </p:pic>
    </p:spTree>
    <p:extLst>
      <p:ext uri="{BB962C8B-B14F-4D97-AF65-F5344CB8AC3E}">
        <p14:creationId xmlns:p14="http://schemas.microsoft.com/office/powerpoint/2010/main" val="244645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610514" y="288496"/>
            <a:ext cx="7802081" cy="4473286"/>
            <a:chOff x="3610514" y="288496"/>
            <a:chExt cx="7802081" cy="4473286"/>
          </a:xfrm>
        </p:grpSpPr>
        <p:pic>
          <p:nvPicPr>
            <p:cNvPr id="3" name="Picture 2"/>
            <p:cNvPicPr>
              <a:picLocks noChangeAspect="1"/>
            </p:cNvPicPr>
            <p:nvPr/>
          </p:nvPicPr>
          <p:blipFill>
            <a:blip r:embed="rId2"/>
            <a:stretch>
              <a:fillRect/>
            </a:stretch>
          </p:blipFill>
          <p:spPr>
            <a:xfrm>
              <a:off x="3610514" y="288496"/>
              <a:ext cx="7802081" cy="44732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555" y="1408461"/>
              <a:ext cx="565852" cy="251643"/>
            </a:xfrm>
            <a:prstGeom prst="rect">
              <a:avLst/>
            </a:prstGeom>
            <a:solidFill>
              <a:schemeClr val="bg1"/>
            </a:solidFill>
          </p:spPr>
        </p:pic>
      </p:grpSp>
      <p:sp>
        <p:nvSpPr>
          <p:cNvPr id="4" name="Slide Number Placeholder 3"/>
          <p:cNvSpPr>
            <a:spLocks noGrp="1"/>
          </p:cNvSpPr>
          <p:nvPr>
            <p:ph type="sldNum" sz="quarter" idx="12"/>
          </p:nvPr>
        </p:nvSpPr>
        <p:spPr/>
        <p:txBody>
          <a:bodyPr/>
          <a:lstStyle/>
          <a:p>
            <a:fld id="{F18D249E-531C-448D-97B7-84919B9EBFFF}" type="slidenum">
              <a:rPr lang="en-GB" smtClean="0"/>
              <a:t>18</a:t>
            </a:fld>
            <a:endParaRPr lang="en-GB"/>
          </a:p>
        </p:txBody>
      </p:sp>
      <p:sp>
        <p:nvSpPr>
          <p:cNvPr id="5" name="Title 4"/>
          <p:cNvSpPr>
            <a:spLocks noGrp="1"/>
          </p:cNvSpPr>
          <p:nvPr>
            <p:ph type="title"/>
          </p:nvPr>
        </p:nvSpPr>
        <p:spPr/>
        <p:txBody>
          <a:bodyPr/>
          <a:lstStyle/>
          <a:p>
            <a:r>
              <a:rPr lang="en-US" dirty="0"/>
              <a:t>River Woods</a:t>
            </a:r>
          </a:p>
        </p:txBody>
      </p:sp>
      <p:sp>
        <p:nvSpPr>
          <p:cNvPr id="7" name="Text Placeholder 6"/>
          <p:cNvSpPr>
            <a:spLocks noGrp="1"/>
          </p:cNvSpPr>
          <p:nvPr>
            <p:ph type="body" sz="quarter" idx="13"/>
          </p:nvPr>
        </p:nvSpPr>
        <p:spPr/>
        <p:txBody>
          <a:bodyPr/>
          <a:lstStyle/>
          <a:p>
            <a:r>
              <a:rPr lang="en-US" dirty="0"/>
              <a:t>Product navigation </a:t>
            </a:r>
          </a:p>
        </p:txBody>
      </p:sp>
      <p:sp>
        <p:nvSpPr>
          <p:cNvPr id="9" name="Content Placeholder 5"/>
          <p:cNvSpPr>
            <a:spLocks noGrp="1"/>
          </p:cNvSpPr>
          <p:nvPr>
            <p:ph idx="1"/>
          </p:nvPr>
        </p:nvSpPr>
        <p:spPr>
          <a:xfrm>
            <a:off x="472213" y="4627843"/>
            <a:ext cx="10695140" cy="760035"/>
          </a:xfrm>
        </p:spPr>
        <p:txBody>
          <a:bodyPr/>
          <a:lstStyle/>
          <a:p>
            <a:r>
              <a:rPr lang="en-US" dirty="0">
                <a:solidFill>
                  <a:schemeClr val="accent1"/>
                </a:solidFill>
              </a:rPr>
              <a:t>Recurring delivery- and return information </a:t>
            </a:r>
          </a:p>
          <a:p>
            <a:r>
              <a:rPr lang="en-US" dirty="0">
                <a:solidFill>
                  <a:schemeClr val="accent1"/>
                </a:solidFill>
              </a:rPr>
              <a:t>on product level / in the shopping cart</a:t>
            </a:r>
          </a:p>
          <a:p>
            <a:pPr marL="285750" indent="-285750">
              <a:buFont typeface="Arial" panose="020B0604020202020204" pitchFamily="34" charset="0"/>
              <a:buChar char="•"/>
            </a:pPr>
            <a:r>
              <a:rPr lang="en-US" dirty="0">
                <a:sym typeface="Wingdings" panose="05000000000000000000" pitchFamily="2" charset="2"/>
              </a:rPr>
              <a:t>Convenient and reassuring</a:t>
            </a:r>
          </a:p>
          <a:p>
            <a:pPr marL="285750" indent="-285750">
              <a:buFont typeface="Arial" panose="020B0604020202020204" pitchFamily="34" charset="0"/>
              <a:buChar char="•"/>
            </a:pPr>
            <a:r>
              <a:rPr lang="en-US" dirty="0">
                <a:sym typeface="Wingdings" panose="05000000000000000000" pitchFamily="2" charset="2"/>
              </a:rPr>
              <a:t>Positive impact on conversion: the customer does not have to click away from the cart</a:t>
            </a:r>
            <a:endParaRPr lang="en-US" dirty="0"/>
          </a:p>
        </p:txBody>
      </p:sp>
    </p:spTree>
    <p:extLst>
      <p:ext uri="{BB962C8B-B14F-4D97-AF65-F5344CB8AC3E}">
        <p14:creationId xmlns:p14="http://schemas.microsoft.com/office/powerpoint/2010/main" val="116469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19</a:t>
            </a:fld>
            <a:endParaRPr lang="en-GB"/>
          </a:p>
        </p:txBody>
      </p:sp>
      <p:sp>
        <p:nvSpPr>
          <p:cNvPr id="5" name="Title 4"/>
          <p:cNvSpPr>
            <a:spLocks noGrp="1"/>
          </p:cNvSpPr>
          <p:nvPr>
            <p:ph type="title"/>
          </p:nvPr>
        </p:nvSpPr>
        <p:spPr/>
        <p:txBody>
          <a:bodyPr/>
          <a:lstStyle/>
          <a:p>
            <a:r>
              <a:rPr lang="en-US" dirty="0"/>
              <a:t>River Woods</a:t>
            </a:r>
          </a:p>
        </p:txBody>
      </p:sp>
      <p:sp>
        <p:nvSpPr>
          <p:cNvPr id="7" name="Text Placeholder 6"/>
          <p:cNvSpPr>
            <a:spLocks noGrp="1"/>
          </p:cNvSpPr>
          <p:nvPr>
            <p:ph type="body" sz="quarter" idx="13"/>
          </p:nvPr>
        </p:nvSpPr>
        <p:spPr/>
        <p:txBody>
          <a:bodyPr/>
          <a:lstStyle/>
          <a:p>
            <a:r>
              <a:rPr lang="en-US" dirty="0"/>
              <a:t>Check-out delivery options </a:t>
            </a:r>
          </a:p>
        </p:txBody>
      </p:sp>
      <p:sp>
        <p:nvSpPr>
          <p:cNvPr id="11" name="Content Placeholder 5"/>
          <p:cNvSpPr>
            <a:spLocks noGrp="1"/>
          </p:cNvSpPr>
          <p:nvPr>
            <p:ph idx="1"/>
          </p:nvPr>
        </p:nvSpPr>
        <p:spPr>
          <a:xfrm>
            <a:off x="7140044" y="1170364"/>
            <a:ext cx="4820669" cy="760035"/>
          </a:xfrm>
        </p:spPr>
        <p:txBody>
          <a:bodyPr/>
          <a:lstStyle/>
          <a:p>
            <a:r>
              <a:rPr lang="en-US" dirty="0">
                <a:solidFill>
                  <a:schemeClr val="accent1"/>
                </a:solidFill>
              </a:rPr>
              <a:t>Delivery options</a:t>
            </a:r>
          </a:p>
          <a:p>
            <a:pPr marL="285750" indent="-285750">
              <a:buFont typeface="Arial" panose="020B0604020202020204" pitchFamily="34" charset="0"/>
              <a:buChar char="•"/>
            </a:pPr>
            <a:r>
              <a:rPr lang="en-US" dirty="0"/>
              <a:t>Clear overview of the delivery options with logo’s</a:t>
            </a:r>
          </a:p>
          <a:p>
            <a:pPr marL="285750" indent="-285750">
              <a:buFont typeface="Arial" panose="020B0604020202020204" pitchFamily="34" charset="0"/>
              <a:buChar char="•"/>
            </a:pPr>
            <a:r>
              <a:rPr lang="en-US" dirty="0"/>
              <a:t>Convenient Pickup map visualization</a:t>
            </a:r>
          </a:p>
          <a:p>
            <a:pPr marL="285750" indent="-285750">
              <a:buFont typeface="Arial" panose="020B0604020202020204" pitchFamily="34" charset="0"/>
              <a:buChar char="•"/>
            </a:pPr>
            <a:r>
              <a:rPr lang="en-US" dirty="0"/>
              <a:t>Differentiation in delivery costs</a:t>
            </a:r>
          </a:p>
        </p:txBody>
      </p:sp>
      <p:grpSp>
        <p:nvGrpSpPr>
          <p:cNvPr id="9" name="Group 8"/>
          <p:cNvGrpSpPr/>
          <p:nvPr/>
        </p:nvGrpSpPr>
        <p:grpSpPr>
          <a:xfrm>
            <a:off x="323850" y="1123721"/>
            <a:ext cx="6481664" cy="5398083"/>
            <a:chOff x="323850" y="1123721"/>
            <a:chExt cx="6481664" cy="5398083"/>
          </a:xfrm>
        </p:grpSpPr>
        <p:grpSp>
          <p:nvGrpSpPr>
            <p:cNvPr id="8" name="Group 7"/>
            <p:cNvGrpSpPr/>
            <p:nvPr/>
          </p:nvGrpSpPr>
          <p:grpSpPr>
            <a:xfrm>
              <a:off x="323850" y="1123721"/>
              <a:ext cx="6481664" cy="5398083"/>
              <a:chOff x="323850" y="1065353"/>
              <a:chExt cx="6481664" cy="5398083"/>
            </a:xfrm>
          </p:grpSpPr>
          <p:pic>
            <p:nvPicPr>
              <p:cNvPr id="3" name="Picture 2"/>
              <p:cNvPicPr>
                <a:picLocks noChangeAspect="1"/>
              </p:cNvPicPr>
              <p:nvPr/>
            </p:nvPicPr>
            <p:blipFill>
              <a:blip r:embed="rId2"/>
              <a:stretch>
                <a:fillRect/>
              </a:stretch>
            </p:blipFill>
            <p:spPr>
              <a:xfrm>
                <a:off x="323850" y="1065353"/>
                <a:ext cx="6481664" cy="5398083"/>
              </a:xfrm>
              <a:prstGeom prst="rect">
                <a:avLst/>
              </a:prstGeom>
            </p:spPr>
          </p:pic>
          <p:sp>
            <p:nvSpPr>
              <p:cNvPr id="6" name="Rectangle 5"/>
              <p:cNvSpPr/>
              <p:nvPr/>
            </p:nvSpPr>
            <p:spPr>
              <a:xfrm>
                <a:off x="629728" y="6055743"/>
                <a:ext cx="802257" cy="15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5" y="6086149"/>
              <a:ext cx="474909" cy="211199"/>
            </a:xfrm>
            <a:prstGeom prst="rect">
              <a:avLst/>
            </a:prstGeom>
            <a:solidFill>
              <a:schemeClr val="bg1"/>
            </a:solidFill>
          </p:spPr>
        </p:pic>
      </p:grpSp>
    </p:spTree>
    <p:extLst>
      <p:ext uri="{BB962C8B-B14F-4D97-AF65-F5344CB8AC3E}">
        <p14:creationId xmlns:p14="http://schemas.microsoft.com/office/powerpoint/2010/main" val="361939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1" y="1892830"/>
            <a:ext cx="11542183" cy="4346639"/>
          </a:xfrm>
        </p:spPr>
        <p:txBody>
          <a:bodyPr/>
          <a:lstStyle/>
          <a:p>
            <a:r>
              <a:rPr lang="en-US" dirty="0"/>
              <a:t>1. Introduction – Did you know?</a:t>
            </a:r>
          </a:p>
          <a:p>
            <a:r>
              <a:rPr lang="en-US" dirty="0"/>
              <a:t>2. IT – integration solutions</a:t>
            </a:r>
          </a:p>
          <a:p>
            <a:r>
              <a:rPr lang="en-US" dirty="0"/>
              <a:t>3. Conversion tips</a:t>
            </a:r>
          </a:p>
          <a:p>
            <a:r>
              <a:rPr lang="en-US" dirty="0"/>
              <a:t>4. Some successful integration examples</a:t>
            </a:r>
          </a:p>
          <a:p>
            <a:r>
              <a:rPr lang="en-US" dirty="0"/>
              <a:t>5. Marketing support</a:t>
            </a:r>
          </a:p>
          <a:p>
            <a:r>
              <a:rPr lang="en-US" dirty="0"/>
              <a:t>6. Marketing integration tools</a:t>
            </a:r>
          </a:p>
          <a:p>
            <a:r>
              <a:rPr lang="en-US" dirty="0"/>
              <a:t>7. Integration checklist </a:t>
            </a:r>
          </a:p>
        </p:txBody>
      </p:sp>
      <p:sp>
        <p:nvSpPr>
          <p:cNvPr id="6" name="Title 5"/>
          <p:cNvSpPr>
            <a:spLocks noGrp="1"/>
          </p:cNvSpPr>
          <p:nvPr>
            <p:ph type="title"/>
          </p:nvPr>
        </p:nvSpPr>
        <p:spPr/>
        <p:txBody>
          <a:bodyPr/>
          <a:lstStyle/>
          <a:p>
            <a:r>
              <a:rPr lang="en-GB" sz="4267" dirty="0"/>
              <a:t>In this document</a:t>
            </a:r>
          </a:p>
        </p:txBody>
      </p:sp>
    </p:spTree>
    <p:extLst>
      <p:ext uri="{BB962C8B-B14F-4D97-AF65-F5344CB8AC3E}">
        <p14:creationId xmlns:p14="http://schemas.microsoft.com/office/powerpoint/2010/main" val="33372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20</a:t>
            </a:fld>
            <a:endParaRPr lang="en-GB"/>
          </a:p>
        </p:txBody>
      </p:sp>
      <p:sp>
        <p:nvSpPr>
          <p:cNvPr id="5" name="Title 4"/>
          <p:cNvSpPr>
            <a:spLocks noGrp="1"/>
          </p:cNvSpPr>
          <p:nvPr>
            <p:ph type="title"/>
          </p:nvPr>
        </p:nvSpPr>
        <p:spPr/>
        <p:txBody>
          <a:bodyPr/>
          <a:lstStyle/>
          <a:p>
            <a:r>
              <a:rPr lang="en-US" dirty="0"/>
              <a:t>River Woods</a:t>
            </a:r>
          </a:p>
        </p:txBody>
      </p:sp>
      <p:sp>
        <p:nvSpPr>
          <p:cNvPr id="7" name="Text Placeholder 6"/>
          <p:cNvSpPr>
            <a:spLocks noGrp="1"/>
          </p:cNvSpPr>
          <p:nvPr>
            <p:ph type="body" sz="quarter" idx="13"/>
          </p:nvPr>
        </p:nvSpPr>
        <p:spPr/>
        <p:txBody>
          <a:bodyPr/>
          <a:lstStyle/>
          <a:p>
            <a:r>
              <a:rPr lang="en-US" dirty="0"/>
              <a:t>FAQ</a:t>
            </a:r>
          </a:p>
        </p:txBody>
      </p:sp>
      <p:sp>
        <p:nvSpPr>
          <p:cNvPr id="9" name="Content Placeholder 5"/>
          <p:cNvSpPr>
            <a:spLocks noGrp="1"/>
          </p:cNvSpPr>
          <p:nvPr>
            <p:ph idx="1"/>
          </p:nvPr>
        </p:nvSpPr>
        <p:spPr>
          <a:xfrm>
            <a:off x="7976682" y="2636195"/>
            <a:ext cx="3889352" cy="917868"/>
          </a:xfrm>
        </p:spPr>
        <p:txBody>
          <a:bodyPr/>
          <a:lstStyle/>
          <a:p>
            <a:r>
              <a:rPr lang="en-US" b="1" dirty="0">
                <a:solidFill>
                  <a:schemeClr val="accent1"/>
                </a:solidFill>
              </a:rPr>
              <a:t>FAQ delivery and return</a:t>
            </a:r>
          </a:p>
          <a:p>
            <a:pPr marL="285750" indent="-285750">
              <a:buFont typeface="Arial" panose="020B0604020202020204" pitchFamily="34" charset="0"/>
              <a:buChar char="•"/>
            </a:pPr>
            <a:r>
              <a:rPr lang="en-US" dirty="0"/>
              <a:t>DPD services are explained in a consumer-friendly language </a:t>
            </a:r>
          </a:p>
          <a:p>
            <a:pPr marL="285750" indent="-285750">
              <a:buFont typeface="Arial" panose="020B0604020202020204" pitchFamily="34" charset="0"/>
              <a:buChar char="•"/>
            </a:pPr>
            <a:r>
              <a:rPr lang="en-US" dirty="0"/>
              <a:t>Find our </a:t>
            </a:r>
            <a:r>
              <a:rPr lang="en-US" dirty="0" err="1"/>
              <a:t>copy&amp;paste-ready</a:t>
            </a:r>
            <a:r>
              <a:rPr lang="en-US" dirty="0"/>
              <a:t> </a:t>
            </a:r>
            <a:br>
              <a:rPr lang="en-US" dirty="0"/>
            </a:br>
            <a:r>
              <a:rPr lang="en-US" dirty="0"/>
              <a:t>FAQ info as from </a:t>
            </a:r>
            <a:r>
              <a:rPr lang="en-US" dirty="0">
                <a:hlinkClick r:id="rId2" action="ppaction://hlinksldjump"/>
              </a:rPr>
              <a:t>slide 26</a:t>
            </a:r>
            <a:endParaRPr lang="en-US" dirty="0"/>
          </a:p>
        </p:txBody>
      </p:sp>
      <p:pic>
        <p:nvPicPr>
          <p:cNvPr id="3" name="Picture 2"/>
          <p:cNvPicPr>
            <a:picLocks noChangeAspect="1"/>
          </p:cNvPicPr>
          <p:nvPr/>
        </p:nvPicPr>
        <p:blipFill rotWithShape="1">
          <a:blip r:embed="rId3"/>
          <a:srcRect t="13290" b="1"/>
          <a:stretch/>
        </p:blipFill>
        <p:spPr>
          <a:xfrm>
            <a:off x="1206669" y="776376"/>
            <a:ext cx="6293587" cy="5965749"/>
          </a:xfrm>
          <a:prstGeom prst="rect">
            <a:avLst/>
          </a:prstGeom>
        </p:spPr>
      </p:pic>
    </p:spTree>
    <p:extLst>
      <p:ext uri="{BB962C8B-B14F-4D97-AF65-F5344CB8AC3E}">
        <p14:creationId xmlns:p14="http://schemas.microsoft.com/office/powerpoint/2010/main" val="284161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21</a:t>
            </a:fld>
            <a:endParaRPr lang="en-GB"/>
          </a:p>
        </p:txBody>
      </p:sp>
      <p:sp>
        <p:nvSpPr>
          <p:cNvPr id="5" name="Title 4"/>
          <p:cNvSpPr>
            <a:spLocks noGrp="1"/>
          </p:cNvSpPr>
          <p:nvPr>
            <p:ph type="title"/>
          </p:nvPr>
        </p:nvSpPr>
        <p:spPr/>
        <p:txBody>
          <a:bodyPr/>
          <a:lstStyle/>
          <a:p>
            <a:r>
              <a:rPr lang="en-US" dirty="0"/>
              <a:t>River Woods</a:t>
            </a:r>
          </a:p>
        </p:txBody>
      </p:sp>
      <p:sp>
        <p:nvSpPr>
          <p:cNvPr id="6" name="Content Placeholder 5"/>
          <p:cNvSpPr>
            <a:spLocks noGrp="1"/>
          </p:cNvSpPr>
          <p:nvPr>
            <p:ph idx="1"/>
          </p:nvPr>
        </p:nvSpPr>
        <p:spPr>
          <a:xfrm>
            <a:off x="6441208" y="1412776"/>
            <a:ext cx="5121392" cy="760035"/>
          </a:xfrm>
        </p:spPr>
        <p:txBody>
          <a:bodyPr/>
          <a:lstStyle/>
          <a:p>
            <a:r>
              <a:rPr lang="en-US" dirty="0">
                <a:solidFill>
                  <a:schemeClr val="accent1"/>
                </a:solidFill>
              </a:rPr>
              <a:t>Logo in the footer</a:t>
            </a:r>
          </a:p>
          <a:p>
            <a:r>
              <a:rPr lang="en-US" dirty="0">
                <a:sym typeface="Wingdings" panose="05000000000000000000" pitchFamily="2" charset="2"/>
              </a:rPr>
              <a:t>Confirmation and visualization of the partnership between RW and DPD.</a:t>
            </a:r>
          </a:p>
          <a:p>
            <a:r>
              <a:rPr lang="en-US" dirty="0">
                <a:sym typeface="Wingdings" panose="05000000000000000000" pitchFamily="2" charset="2"/>
              </a:rPr>
              <a:t>It’s all about evoking trust, </a:t>
            </a:r>
            <a:br>
              <a:rPr lang="en-US" dirty="0">
                <a:sym typeface="Wingdings" panose="05000000000000000000" pitchFamily="2" charset="2"/>
              </a:rPr>
            </a:br>
            <a:r>
              <a:rPr lang="en-US" dirty="0">
                <a:sym typeface="Wingdings" panose="05000000000000000000" pitchFamily="2" charset="2"/>
              </a:rPr>
              <a:t>just like you do for payment options.</a:t>
            </a:r>
            <a:endParaRPr lang="en-US" dirty="0"/>
          </a:p>
        </p:txBody>
      </p:sp>
      <p:sp>
        <p:nvSpPr>
          <p:cNvPr id="7" name="Text Placeholder 6"/>
          <p:cNvSpPr>
            <a:spLocks noGrp="1"/>
          </p:cNvSpPr>
          <p:nvPr>
            <p:ph type="body" sz="quarter" idx="13"/>
          </p:nvPr>
        </p:nvSpPr>
        <p:spPr/>
        <p:txBody>
          <a:bodyPr/>
          <a:lstStyle/>
          <a:p>
            <a:r>
              <a:rPr lang="en-US" dirty="0"/>
              <a:t>Footer homepage </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248" y="1226271"/>
            <a:ext cx="5789720" cy="2594491"/>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778" y="4005064"/>
            <a:ext cx="5088565" cy="1841576"/>
          </a:xfrm>
          <a:prstGeom prst="rect">
            <a:avLst/>
          </a:prstGeom>
        </p:spPr>
      </p:pic>
      <p:cxnSp>
        <p:nvCxnSpPr>
          <p:cNvPr id="8" name="Straight Connector 7"/>
          <p:cNvCxnSpPr/>
          <p:nvPr/>
        </p:nvCxnSpPr>
        <p:spPr>
          <a:xfrm flipV="1">
            <a:off x="1284051" y="1634246"/>
            <a:ext cx="5000017" cy="29572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58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Marketing support</a:t>
            </a:r>
          </a:p>
        </p:txBody>
      </p:sp>
      <p:sp>
        <p:nvSpPr>
          <p:cNvPr id="7" name="Text Placeholder 1"/>
          <p:cNvSpPr txBox="1">
            <a:spLocks/>
          </p:cNvSpPr>
          <p:nvPr/>
        </p:nvSpPr>
        <p:spPr>
          <a:xfrm>
            <a:off x="5593977" y="2812474"/>
            <a:ext cx="6272056" cy="3465156"/>
          </a:xfrm>
          <a:prstGeom prst="rect">
            <a:avLst/>
          </a:prstGeom>
        </p:spPr>
        <p:txBody>
          <a:bodyPr/>
          <a:lstStyle>
            <a:lvl1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2pPr>
            <a:lvl3pPr marL="444500" indent="-266700" algn="l" defTabSz="914400" rtl="0" eaLnBrk="1" latinLnBrk="0" hangingPunct="1">
              <a:spcBef>
                <a:spcPts val="0"/>
              </a:spcBef>
              <a:spcAft>
                <a:spcPts val="600"/>
              </a:spcAft>
              <a:buClr>
                <a:schemeClr val="accent1"/>
              </a:buClr>
              <a:buFont typeface="Arial" panose="020B0604020202020204" pitchFamily="34" charset="0"/>
              <a:buChar char="•"/>
              <a:tabLst>
                <a:tab pos="88900" algn="l"/>
              </a:tabLst>
              <a:defRPr sz="1800" kern="1200">
                <a:solidFill>
                  <a:schemeClr val="accent3"/>
                </a:solidFill>
                <a:latin typeface="+mn-lt"/>
                <a:ea typeface="+mn-ea"/>
                <a:cs typeface="+mn-cs"/>
              </a:defRPr>
            </a:lvl3pPr>
            <a:lvl4pPr marL="723900" indent="-2794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4pPr>
            <a:lvl5pPr marL="990600" indent="-2667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t>6</a:t>
            </a:r>
            <a:endParaRPr lang="en-US" sz="2400" dirty="0"/>
          </a:p>
        </p:txBody>
      </p:sp>
      <p:sp>
        <p:nvSpPr>
          <p:cNvPr id="8" name="Text Placeholder 1"/>
          <p:cNvSpPr txBox="1">
            <a:spLocks/>
          </p:cNvSpPr>
          <p:nvPr/>
        </p:nvSpPr>
        <p:spPr>
          <a:xfrm>
            <a:off x="5231904" y="2756926"/>
            <a:ext cx="6272056" cy="3465156"/>
          </a:xfrm>
          <a:prstGeom prst="rect">
            <a:avLst/>
          </a:prstGeom>
        </p:spPr>
        <p:txBody>
          <a:bodyPr/>
          <a:lstStyle>
            <a:lvl1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2pPr>
            <a:lvl3pPr marL="444500" indent="-266700" algn="l" defTabSz="914400" rtl="0" eaLnBrk="1" latinLnBrk="0" hangingPunct="1">
              <a:spcBef>
                <a:spcPts val="0"/>
              </a:spcBef>
              <a:spcAft>
                <a:spcPts val="600"/>
              </a:spcAft>
              <a:buClr>
                <a:schemeClr val="accent1"/>
              </a:buClr>
              <a:buFont typeface="Arial" panose="020B0604020202020204" pitchFamily="34" charset="0"/>
              <a:buChar char="•"/>
              <a:tabLst>
                <a:tab pos="88900" algn="l"/>
              </a:tabLst>
              <a:defRPr sz="1800" kern="1200">
                <a:solidFill>
                  <a:schemeClr val="accent3"/>
                </a:solidFill>
                <a:latin typeface="+mn-lt"/>
                <a:ea typeface="+mn-ea"/>
                <a:cs typeface="+mn-cs"/>
              </a:defRPr>
            </a:lvl3pPr>
            <a:lvl4pPr marL="723900" indent="-2794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4pPr>
            <a:lvl5pPr marL="990600" indent="-2667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27733" dirty="0">
                <a:solidFill>
                  <a:schemeClr val="bg1"/>
                </a:solidFill>
              </a:rPr>
              <a:t>5</a:t>
            </a:r>
          </a:p>
        </p:txBody>
      </p:sp>
      <p:sp>
        <p:nvSpPr>
          <p:cNvPr id="11" name="Text Placeholder 6"/>
          <p:cNvSpPr txBox="1">
            <a:spLocks/>
          </p:cNvSpPr>
          <p:nvPr/>
        </p:nvSpPr>
        <p:spPr>
          <a:xfrm>
            <a:off x="323852" y="914399"/>
            <a:ext cx="11542181" cy="568036"/>
          </a:xfrm>
          <a:prstGeom prst="rect">
            <a:avLst/>
          </a:prstGeom>
        </p:spPr>
        <p:txBody>
          <a:bodyPr/>
          <a:lstStyle>
            <a:lvl1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800" kern="1200">
                <a:solidFill>
                  <a:schemeClr val="accent3"/>
                </a:solidFill>
                <a:latin typeface="+mn-lt"/>
                <a:ea typeface="+mn-ea"/>
                <a:cs typeface="+mn-cs"/>
              </a:defRPr>
            </a:lvl2pPr>
            <a:lvl3pPr marL="444500" indent="-266700" algn="l" defTabSz="914400" rtl="0" eaLnBrk="1" latinLnBrk="0" hangingPunct="1">
              <a:spcBef>
                <a:spcPts val="0"/>
              </a:spcBef>
              <a:spcAft>
                <a:spcPts val="600"/>
              </a:spcAft>
              <a:buClr>
                <a:schemeClr val="accent1"/>
              </a:buClr>
              <a:buFont typeface="Arial" panose="020B0604020202020204" pitchFamily="34" charset="0"/>
              <a:buChar char="•"/>
              <a:tabLst>
                <a:tab pos="88900" algn="l"/>
              </a:tabLst>
              <a:defRPr sz="1800" kern="1200">
                <a:solidFill>
                  <a:schemeClr val="accent3"/>
                </a:solidFill>
                <a:latin typeface="+mn-lt"/>
                <a:ea typeface="+mn-ea"/>
                <a:cs typeface="+mn-cs"/>
              </a:defRPr>
            </a:lvl3pPr>
            <a:lvl4pPr marL="723900" indent="-2794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4pPr>
            <a:lvl5pPr marL="990600" indent="-266700" algn="l" defTabSz="914400" rtl="0" eaLnBrk="1" latinLnBrk="0" hangingPunct="1">
              <a:spcBef>
                <a:spcPts val="0"/>
              </a:spcBef>
              <a:spcAft>
                <a:spcPts val="600"/>
              </a:spcAft>
              <a:buFont typeface="Arial" panose="020B0604020202020204" pitchFamily="34" charset="0"/>
              <a:buChar char="•"/>
              <a:defRPr sz="16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bg1"/>
                </a:solidFill>
              </a:rPr>
              <a:t>A win-win partnership</a:t>
            </a:r>
          </a:p>
        </p:txBody>
      </p:sp>
    </p:spTree>
    <p:extLst>
      <p:ext uri="{BB962C8B-B14F-4D97-AF65-F5344CB8AC3E}">
        <p14:creationId xmlns:p14="http://schemas.microsoft.com/office/powerpoint/2010/main" val="264006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23</a:t>
            </a:fld>
            <a:endParaRPr lang="en-GB"/>
          </a:p>
        </p:txBody>
      </p:sp>
      <p:sp>
        <p:nvSpPr>
          <p:cNvPr id="5" name="Title 4"/>
          <p:cNvSpPr>
            <a:spLocks noGrp="1"/>
          </p:cNvSpPr>
          <p:nvPr>
            <p:ph type="title"/>
          </p:nvPr>
        </p:nvSpPr>
        <p:spPr/>
        <p:txBody>
          <a:bodyPr/>
          <a:lstStyle/>
          <a:p>
            <a:r>
              <a:rPr lang="en-US" dirty="0"/>
              <a:t>Marketing support</a:t>
            </a:r>
          </a:p>
        </p:txBody>
      </p:sp>
      <p:sp>
        <p:nvSpPr>
          <p:cNvPr id="6" name="Content Placeholder 5"/>
          <p:cNvSpPr>
            <a:spLocks noGrp="1"/>
          </p:cNvSpPr>
          <p:nvPr>
            <p:ph idx="1"/>
          </p:nvPr>
        </p:nvSpPr>
        <p:spPr>
          <a:xfrm>
            <a:off x="323849" y="1294995"/>
            <a:ext cx="11542183" cy="4944471"/>
          </a:xfrm>
        </p:spPr>
        <p:txBody>
          <a:bodyPr/>
          <a:lstStyle/>
          <a:p>
            <a:r>
              <a:rPr lang="en-US" dirty="0"/>
              <a:t>We can offer you marketing support in order to maximize the potential </a:t>
            </a:r>
            <a:br>
              <a:rPr lang="en-US" dirty="0"/>
            </a:br>
            <a:r>
              <a:rPr lang="en-US" dirty="0"/>
              <a:t>of our collaboration. Our marketing actions are always tailored to your </a:t>
            </a:r>
            <a:br>
              <a:rPr lang="en-US" dirty="0"/>
            </a:br>
            <a:r>
              <a:rPr lang="en-US" dirty="0"/>
              <a:t>needs and the expectations of your customer </a:t>
            </a:r>
            <a:br>
              <a:rPr lang="en-US" dirty="0"/>
            </a:br>
            <a:r>
              <a:rPr lang="en-US" dirty="0"/>
              <a:t>(e.g. newsletter, banner, social media, incentives, …)</a:t>
            </a:r>
          </a:p>
        </p:txBody>
      </p:sp>
      <p:sp>
        <p:nvSpPr>
          <p:cNvPr id="7" name="Text Placeholder 6"/>
          <p:cNvSpPr>
            <a:spLocks noGrp="1"/>
          </p:cNvSpPr>
          <p:nvPr>
            <p:ph type="body" sz="quarter" idx="13"/>
          </p:nvPr>
        </p:nvSpPr>
        <p:spPr/>
        <p:txBody>
          <a:bodyPr/>
          <a:lstStyle/>
          <a:p>
            <a:r>
              <a:rPr lang="en-US" dirty="0"/>
              <a:t>A win-win partnership</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827" y="2967154"/>
            <a:ext cx="2871149" cy="249838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3175094"/>
            <a:ext cx="3914465" cy="326865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537" y="5646822"/>
            <a:ext cx="7037795" cy="796927"/>
          </a:xfrm>
          <a:prstGeom prst="rect">
            <a:avLst/>
          </a:prstGeom>
        </p:spPr>
      </p:pic>
      <p:pic>
        <p:nvPicPr>
          <p:cNvPr id="15" name="Afbeelding 2" descr="http://www.kleinezebra.com/img_dyn/visuals/visual_95_nl_1439941627.jpg"/>
          <p:cNvPicPr/>
          <p:nvPr/>
        </p:nvPicPr>
        <p:blipFill>
          <a:blip r:embed="rId5"/>
          <a:srcRect/>
          <a:stretch>
            <a:fillRect/>
          </a:stretch>
        </p:blipFill>
        <p:spPr bwMode="auto">
          <a:xfrm>
            <a:off x="3262288" y="3175094"/>
            <a:ext cx="4385849" cy="2247757"/>
          </a:xfrm>
          <a:prstGeom prst="rect">
            <a:avLst/>
          </a:prstGeom>
          <a:noFill/>
          <a:ln w="9525">
            <a:noFill/>
            <a:miter lim="800000"/>
            <a:headEnd/>
            <a:tailEnd/>
          </a:ln>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3978" t="18035" r="3575"/>
          <a:stretch/>
        </p:blipFill>
        <p:spPr>
          <a:xfrm>
            <a:off x="9970851" y="145914"/>
            <a:ext cx="1704555" cy="3161810"/>
          </a:xfrm>
          <a:prstGeom prst="rect">
            <a:avLst/>
          </a:prstGeom>
        </p:spPr>
      </p:pic>
    </p:spTree>
    <p:extLst>
      <p:ext uri="{BB962C8B-B14F-4D97-AF65-F5344CB8AC3E}">
        <p14:creationId xmlns:p14="http://schemas.microsoft.com/office/powerpoint/2010/main" val="159728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6</a:t>
            </a:r>
          </a:p>
        </p:txBody>
      </p:sp>
      <p:sp>
        <p:nvSpPr>
          <p:cNvPr id="6" name="Title 5"/>
          <p:cNvSpPr>
            <a:spLocks noGrp="1"/>
          </p:cNvSpPr>
          <p:nvPr>
            <p:ph type="title"/>
          </p:nvPr>
        </p:nvSpPr>
        <p:spPr/>
        <p:txBody>
          <a:bodyPr/>
          <a:lstStyle/>
          <a:p>
            <a:r>
              <a:rPr lang="en-US" dirty="0"/>
              <a:t>How to talk about delivery options?</a:t>
            </a:r>
          </a:p>
        </p:txBody>
      </p:sp>
      <p:sp>
        <p:nvSpPr>
          <p:cNvPr id="7" name="Text Placeholder 6"/>
          <p:cNvSpPr>
            <a:spLocks noGrp="1"/>
          </p:cNvSpPr>
          <p:nvPr>
            <p:ph type="body" sz="quarter" idx="13"/>
          </p:nvPr>
        </p:nvSpPr>
        <p:spPr/>
        <p:txBody>
          <a:bodyPr>
            <a:normAutofit lnSpcReduction="10000"/>
          </a:bodyPr>
          <a:lstStyle/>
          <a:p>
            <a:r>
              <a:rPr lang="en-US" dirty="0"/>
              <a:t>Marketing integration tools</a:t>
            </a:r>
          </a:p>
        </p:txBody>
      </p:sp>
    </p:spTree>
    <p:extLst>
      <p:ext uri="{BB962C8B-B14F-4D97-AF65-F5344CB8AC3E}">
        <p14:creationId xmlns:p14="http://schemas.microsoft.com/office/powerpoint/2010/main" val="44365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sz="13333" dirty="0"/>
              <a:t>Texts</a:t>
            </a:r>
          </a:p>
        </p:txBody>
      </p:sp>
      <p:sp>
        <p:nvSpPr>
          <p:cNvPr id="5" name="Date Placeholder 4"/>
          <p:cNvSpPr>
            <a:spLocks noGrp="1"/>
          </p:cNvSpPr>
          <p:nvPr>
            <p:ph type="dt" sz="half" idx="2"/>
          </p:nvPr>
        </p:nvSpPr>
        <p:spPr/>
        <p:txBody>
          <a:bodyPr/>
          <a:lstStyle/>
          <a:p>
            <a:fld id="{0904C268-C66D-40EC-B3AE-0C3E1DCDBD7C}" type="datetime1">
              <a:rPr lang="en-GB" smtClean="0"/>
              <a:pPr/>
              <a:t>06/05/2020</a:t>
            </a:fld>
            <a:endParaRPr lang="en-GB" dirty="0"/>
          </a:p>
        </p:txBody>
      </p:sp>
      <p:sp>
        <p:nvSpPr>
          <p:cNvPr id="6" name="Footer Placeholder 5"/>
          <p:cNvSpPr>
            <a:spLocks noGrp="1"/>
          </p:cNvSpPr>
          <p:nvPr>
            <p:ph type="ftr" sz="quarter" idx="3"/>
          </p:nvPr>
        </p:nvSpPr>
        <p:spPr/>
        <p:txBody>
          <a:bodyPr/>
          <a:lstStyle/>
          <a:p>
            <a:r>
              <a:rPr lang="en-GB"/>
              <a:t>Note text</a:t>
            </a:r>
            <a:endParaRPr lang="en-GB" dirty="0"/>
          </a:p>
        </p:txBody>
      </p:sp>
      <p:sp>
        <p:nvSpPr>
          <p:cNvPr id="7" name="Slide Number Placeholder 6"/>
          <p:cNvSpPr>
            <a:spLocks noGrp="1"/>
          </p:cNvSpPr>
          <p:nvPr>
            <p:ph type="sldNum" sz="quarter" idx="4"/>
          </p:nvPr>
        </p:nvSpPr>
        <p:spPr/>
        <p:txBody>
          <a:bodyPr/>
          <a:lstStyle/>
          <a:p>
            <a:r>
              <a:rPr lang="en-GB"/>
              <a:t>###</a:t>
            </a:r>
            <a:endParaRPr lang="en-GB" dirty="0"/>
          </a:p>
        </p:txBody>
      </p:sp>
    </p:spTree>
    <p:extLst>
      <p:ext uri="{BB962C8B-B14F-4D97-AF65-F5344CB8AC3E}">
        <p14:creationId xmlns:p14="http://schemas.microsoft.com/office/powerpoint/2010/main" val="193398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26</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79"/>
            <a:ext cx="10572684" cy="4944471"/>
          </a:xfrm>
        </p:spPr>
        <p:txBody>
          <a:bodyPr/>
          <a:lstStyle/>
          <a:p>
            <a:r>
              <a:rPr lang="nl-BE" sz="1333" b="1" dirty="0">
                <a:solidFill>
                  <a:schemeClr val="accent1"/>
                </a:solidFill>
              </a:rPr>
              <a:t>DPD </a:t>
            </a:r>
            <a:r>
              <a:rPr lang="nl-BE" sz="1333" b="1" dirty="0" err="1">
                <a:solidFill>
                  <a:schemeClr val="accent1"/>
                </a:solidFill>
              </a:rPr>
              <a:t>Pickup</a:t>
            </a:r>
            <a:r>
              <a:rPr lang="nl-BE" sz="1333" b="1" dirty="0">
                <a:solidFill>
                  <a:schemeClr val="accent1"/>
                </a:solidFill>
              </a:rPr>
              <a:t> </a:t>
            </a:r>
          </a:p>
          <a:p>
            <a:endParaRPr lang="nl-BE" sz="1333" b="1" dirty="0">
              <a:solidFill>
                <a:schemeClr val="accent1"/>
              </a:solidFill>
            </a:endParaRPr>
          </a:p>
          <a:p>
            <a:r>
              <a:rPr lang="nl-BE" sz="1333" dirty="0"/>
              <a:t>DPD </a:t>
            </a:r>
            <a:r>
              <a:rPr lang="nl-BE" sz="1333" dirty="0" err="1"/>
              <a:t>Pickup</a:t>
            </a:r>
            <a:r>
              <a:rPr lang="nl-BE" sz="1333" dirty="0"/>
              <a:t> is dé oplossing om gemakkelijk pakketten te ontvangen. Met een levering in een Pickup </a:t>
            </a:r>
            <a:r>
              <a:rPr lang="nl-BE" sz="1333" dirty="0" err="1"/>
              <a:t>parcelshop</a:t>
            </a:r>
            <a:r>
              <a:rPr lang="nl-BE" sz="1333" dirty="0"/>
              <a:t> kies je voor de zekerheid om je pakket te kunnen ophalen wanneer het jou uitkomt dankzij de flexibele openingstijden. Alle Pickup </a:t>
            </a:r>
            <a:r>
              <a:rPr lang="nl-BE" sz="1333" dirty="0" err="1"/>
              <a:t>parcelshops</a:t>
            </a:r>
            <a:r>
              <a:rPr lang="nl-BE" sz="1333" dirty="0"/>
              <a:t> zijn minstens van dinsdag tot zaterdag geopend.</a:t>
            </a:r>
          </a:p>
          <a:p>
            <a:endParaRPr lang="nl-BE" sz="1333" dirty="0"/>
          </a:p>
          <a:p>
            <a:r>
              <a:rPr lang="nl-BE" sz="1333" dirty="0"/>
              <a:t>Met 1.600 Pickup </a:t>
            </a:r>
            <a:r>
              <a:rPr lang="nl-BE" sz="1333" dirty="0" err="1"/>
              <a:t>parcelshops</a:t>
            </a:r>
            <a:r>
              <a:rPr lang="nl-BE" sz="1333" dirty="0"/>
              <a:t> in de Benelux, zijn we altijd in de buurt. Ontdek je dichtstbijzijnde </a:t>
            </a:r>
            <a:r>
              <a:rPr lang="nl-BE" sz="1333" u="sng" dirty="0"/>
              <a:t>Pickup </a:t>
            </a:r>
            <a:r>
              <a:rPr lang="nl-BE" sz="1333" u="sng" dirty="0" err="1"/>
              <a:t>parcelshop</a:t>
            </a:r>
            <a:r>
              <a:rPr lang="nl-BE" sz="1333" u="sng" dirty="0"/>
              <a:t>. </a:t>
            </a:r>
            <a:r>
              <a:rPr lang="nl-BE" sz="1333" dirty="0"/>
              <a:t>(</a:t>
            </a:r>
            <a:r>
              <a:rPr lang="en-US" sz="1400" dirty="0">
                <a:hlinkClick r:id="rId2"/>
              </a:rPr>
              <a:t>https://dpdgroup.com/be/mydpd/parcel-shops</a:t>
            </a:r>
            <a:r>
              <a:rPr lang="nl-NL" sz="1333" dirty="0"/>
              <a:t>)</a:t>
            </a:r>
            <a:r>
              <a:rPr lang="nl-BE" sz="1333" dirty="0"/>
              <a:t>.</a:t>
            </a:r>
          </a:p>
          <a:p>
            <a:endParaRPr lang="nl-BE" sz="1333" dirty="0"/>
          </a:p>
        </p:txBody>
      </p:sp>
      <p:sp>
        <p:nvSpPr>
          <p:cNvPr id="7" name="Text Placeholder 6"/>
          <p:cNvSpPr>
            <a:spLocks noGrp="1"/>
          </p:cNvSpPr>
          <p:nvPr>
            <p:ph type="body" sz="quarter" idx="13"/>
          </p:nvPr>
        </p:nvSpPr>
        <p:spPr/>
        <p:txBody>
          <a:bodyPr/>
          <a:lstStyle/>
          <a:p>
            <a:r>
              <a:rPr lang="nl-BE" dirty="0"/>
              <a:t>Belgium - Nederlands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1" y="3923291"/>
            <a:ext cx="1616968" cy="1616968"/>
          </a:xfrm>
          <a:prstGeom prst="rect">
            <a:avLst/>
          </a:prstGeom>
        </p:spPr>
      </p:pic>
    </p:spTree>
    <p:extLst>
      <p:ext uri="{BB962C8B-B14F-4D97-AF65-F5344CB8AC3E}">
        <p14:creationId xmlns:p14="http://schemas.microsoft.com/office/powerpoint/2010/main" val="399625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27</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79"/>
            <a:ext cx="11340769" cy="4944471"/>
          </a:xfrm>
        </p:spPr>
        <p:txBody>
          <a:bodyPr/>
          <a:lstStyle/>
          <a:p>
            <a:r>
              <a:rPr lang="nl-BE" sz="1333" b="1" dirty="0">
                <a:solidFill>
                  <a:schemeClr val="accent1"/>
                </a:solidFill>
              </a:rPr>
              <a:t>DPD levering aan huis of op een adres naar keuze</a:t>
            </a:r>
          </a:p>
          <a:p>
            <a:endParaRPr lang="nl-BE" sz="1333" dirty="0"/>
          </a:p>
          <a:p>
            <a:r>
              <a:rPr lang="nl-BE" sz="1333" b="1" dirty="0"/>
              <a:t>Flexibele levering met </a:t>
            </a:r>
            <a:r>
              <a:rPr lang="nl-BE" sz="1333" b="1" dirty="0" err="1"/>
              <a:t>Predict</a:t>
            </a:r>
            <a:r>
              <a:rPr lang="nl-BE" sz="1333" b="1" dirty="0"/>
              <a:t> van DPD</a:t>
            </a:r>
          </a:p>
          <a:p>
            <a:endParaRPr lang="nl-BE" sz="1333" b="1" dirty="0"/>
          </a:p>
          <a:p>
            <a:r>
              <a:rPr lang="nl-BE" sz="1333" dirty="0"/>
              <a:t>Wil je precies weten wanneer je zending wordt geleverd? Kies dan </a:t>
            </a:r>
            <a:r>
              <a:rPr lang="nl-BE" sz="1333" dirty="0" err="1"/>
              <a:t>Predict</a:t>
            </a:r>
            <a:r>
              <a:rPr lang="nl-BE" sz="1333" dirty="0"/>
              <a:t> van DPD. </a:t>
            </a:r>
          </a:p>
          <a:p>
            <a:r>
              <a:rPr lang="nl-BE" sz="1333" dirty="0"/>
              <a:t>Deze innovatieve service bericht jou over de levering, tot op 1 uur nauwkeurig. Je wordt vooraf op de hoogte gebracht van het aflevermoment via een sms of een e-mail met de afleverdatum. De ochtend van de levering </a:t>
            </a:r>
            <a:r>
              <a:rPr lang="nl-NL" sz="1333" dirty="0"/>
              <a:t>volgt een tweede bericht met het tijdvak van 1 uur waarin de DPD chauffeur zal langskomen. </a:t>
            </a:r>
          </a:p>
          <a:p>
            <a:r>
              <a:rPr lang="nl-NL" sz="1333" dirty="0"/>
              <a:t>Een lastminutewijziging voor de levering? Met de </a:t>
            </a:r>
            <a:r>
              <a:rPr lang="nl-NL" sz="1333" dirty="0" err="1"/>
              <a:t>inflight</a:t>
            </a:r>
            <a:r>
              <a:rPr lang="nl-NL" sz="1333" dirty="0"/>
              <a:t>-opties kan je de datum én de plaats van de levering aanpassen tot 30 min voor het moment van levering. Dankzij live-tracking kan je bovendien jouw pakket volgen op een kaart en nagaan hoeveel </a:t>
            </a:r>
            <a:r>
              <a:rPr lang="nl-NL" sz="1333" dirty="0" err="1"/>
              <a:t>stops</a:t>
            </a:r>
            <a:r>
              <a:rPr lang="nl-NL" sz="1333" dirty="0"/>
              <a:t> de chauffeur nog moet uitvoeren voor hij aankomt. Deze service is beschikbaar op pc, tablet en smartphone (</a:t>
            </a:r>
            <a:r>
              <a:rPr lang="nl-NL" sz="1333" dirty="0" err="1"/>
              <a:t>myDPD</a:t>
            </a:r>
            <a:r>
              <a:rPr lang="nl-NL" sz="1333" dirty="0"/>
              <a:t> app).</a:t>
            </a:r>
          </a:p>
          <a:p>
            <a:r>
              <a:rPr lang="nl-NL" sz="1333" dirty="0">
                <a:solidFill>
                  <a:srgbClr val="00B050"/>
                </a:solidFill>
              </a:rPr>
              <a:t> </a:t>
            </a:r>
            <a:endParaRPr lang="en-US" sz="1333" dirty="0">
              <a:solidFill>
                <a:srgbClr val="00B050"/>
              </a:solidFill>
            </a:endParaRPr>
          </a:p>
        </p:txBody>
      </p:sp>
      <p:sp>
        <p:nvSpPr>
          <p:cNvPr id="7" name="Text Placeholder 6"/>
          <p:cNvSpPr>
            <a:spLocks noGrp="1"/>
          </p:cNvSpPr>
          <p:nvPr>
            <p:ph type="body" sz="quarter" idx="13"/>
          </p:nvPr>
        </p:nvSpPr>
        <p:spPr/>
        <p:txBody>
          <a:bodyPr/>
          <a:lstStyle/>
          <a:p>
            <a:r>
              <a:rPr lang="nl-BE" dirty="0"/>
              <a:t>Belgium - Nederlands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3802" y="342782"/>
            <a:ext cx="1434821" cy="1434821"/>
          </a:xfrm>
          <a:prstGeom prst="rect">
            <a:avLst/>
          </a:prstGeom>
        </p:spPr>
      </p:pic>
    </p:spTree>
    <p:extLst>
      <p:ext uri="{BB962C8B-B14F-4D97-AF65-F5344CB8AC3E}">
        <p14:creationId xmlns:p14="http://schemas.microsoft.com/office/powerpoint/2010/main" val="130631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28</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79"/>
            <a:ext cx="11340769" cy="4944471"/>
          </a:xfrm>
        </p:spPr>
        <p:txBody>
          <a:bodyPr/>
          <a:lstStyle/>
          <a:p>
            <a:r>
              <a:rPr lang="nl-BE" sz="1333" b="1" dirty="0">
                <a:solidFill>
                  <a:schemeClr val="accent1"/>
                </a:solidFill>
              </a:rPr>
              <a:t>DPD levering aan huis of op een adres naar keuze</a:t>
            </a:r>
          </a:p>
          <a:p>
            <a:endParaRPr lang="nl-BE" sz="1333" dirty="0"/>
          </a:p>
          <a:p>
            <a:r>
              <a:rPr lang="nl-BE" sz="1333" b="1" dirty="0"/>
              <a:t>Ben jij of je buur niet thuis wanneer de DPD chauffeur langskomt? Je kan je pakket in een </a:t>
            </a:r>
            <a:r>
              <a:rPr lang="nl-BE" sz="1333" b="1" dirty="0" err="1"/>
              <a:t>Pickup</a:t>
            </a:r>
            <a:r>
              <a:rPr lang="nl-BE" sz="1333" b="1" dirty="0"/>
              <a:t> </a:t>
            </a:r>
            <a:r>
              <a:rPr lang="nl-BE" sz="1333" b="1" dirty="0" err="1"/>
              <a:t>parcelshop</a:t>
            </a:r>
            <a:r>
              <a:rPr lang="nl-BE" sz="1333" b="1" dirty="0"/>
              <a:t> afhalen.</a:t>
            </a:r>
            <a:endParaRPr lang="en-US" sz="1333" dirty="0"/>
          </a:p>
          <a:p>
            <a:r>
              <a:rPr lang="nl-BE" sz="1333" dirty="0"/>
              <a:t>Wanneer je niet thuis bent wanneer de DPD chauffeur langskomt en je buur evenmin, dan wordt je pakket naar een </a:t>
            </a:r>
            <a:r>
              <a:rPr lang="nl-BE" sz="1333" dirty="0" err="1"/>
              <a:t>Pickup</a:t>
            </a:r>
            <a:r>
              <a:rPr lang="nl-BE" sz="1333" dirty="0"/>
              <a:t> </a:t>
            </a:r>
            <a:r>
              <a:rPr lang="nl-BE" sz="1333" dirty="0" err="1"/>
              <a:t>parcelshop</a:t>
            </a:r>
            <a:r>
              <a:rPr lang="nl-BE" sz="1333" dirty="0"/>
              <a:t> in je buurt gebracht. Op deze manier heb je je pakket zo snel mogelijk in je bezit en bepaal je zelf wanneer je het gaat ophalen. </a:t>
            </a:r>
            <a:endParaRPr lang="en-US" sz="1333" dirty="0"/>
          </a:p>
          <a:p>
            <a:r>
              <a:rPr lang="nl-BE" sz="1333" dirty="0"/>
              <a:t>De DPD chauffeur laat een mededeling in je brievenbus achter met vermelding van het adres van de </a:t>
            </a:r>
            <a:r>
              <a:rPr lang="nl-BE" sz="1333" dirty="0" err="1"/>
              <a:t>Pickup</a:t>
            </a:r>
            <a:r>
              <a:rPr lang="nl-BE" sz="1333" dirty="0"/>
              <a:t> </a:t>
            </a:r>
            <a:r>
              <a:rPr lang="nl-BE" sz="1333" dirty="0" err="1"/>
              <a:t>parcelshop</a:t>
            </a:r>
            <a:r>
              <a:rPr lang="nl-BE" sz="1333" dirty="0"/>
              <a:t> en het tijdstip vanaf wanneer je het pakket kan ophalen. Je krijgt van DPD een e-mailbericht wanneer het pakket is aangekomen in de </a:t>
            </a:r>
            <a:r>
              <a:rPr lang="nl-BE" sz="1333" dirty="0" err="1"/>
              <a:t>Pickup</a:t>
            </a:r>
            <a:r>
              <a:rPr lang="nl-BE" sz="1333" dirty="0"/>
              <a:t> </a:t>
            </a:r>
            <a:r>
              <a:rPr lang="nl-BE" sz="1333" dirty="0" err="1"/>
              <a:t>parcelshop</a:t>
            </a:r>
            <a:r>
              <a:rPr lang="nl-BE" sz="1333" dirty="0"/>
              <a:t>.</a:t>
            </a:r>
            <a:endParaRPr lang="en-US" sz="1333" dirty="0"/>
          </a:p>
          <a:p>
            <a:r>
              <a:rPr lang="nl-BE" sz="1333" dirty="0"/>
              <a:t>Neem je identiteitsbewijs mee wanneer je je pakket gaat afhalen. Je krijgt 7 dagen tijd om het op te halen, daarna wordt het terug naar de afzender gestuurd. </a:t>
            </a:r>
            <a:endParaRPr lang="en-US" sz="1333" dirty="0"/>
          </a:p>
          <a:p>
            <a:r>
              <a:rPr lang="nl-BE" sz="1333" dirty="0"/>
              <a:t>Op </a:t>
            </a:r>
            <a:r>
              <a:rPr lang="nl-BE" sz="1333" u="sng" dirty="0">
                <a:hlinkClick r:id="rId2"/>
              </a:rPr>
              <a:t>www.dpd.be</a:t>
            </a:r>
            <a:r>
              <a:rPr lang="en-US" sz="1333" dirty="0"/>
              <a:t> </a:t>
            </a:r>
            <a:r>
              <a:rPr lang="nl-BE" sz="1333" dirty="0"/>
              <a:t>kan je de status van je pakket nagaan en vind je meer informatie over onze </a:t>
            </a:r>
            <a:r>
              <a:rPr lang="nl-BE" sz="1333" dirty="0" err="1"/>
              <a:t>Pickup</a:t>
            </a:r>
            <a:r>
              <a:rPr lang="nl-BE" sz="1333" dirty="0"/>
              <a:t> </a:t>
            </a:r>
            <a:r>
              <a:rPr lang="nl-BE" sz="1333" dirty="0" err="1"/>
              <a:t>parcelshops</a:t>
            </a:r>
            <a:r>
              <a:rPr lang="nl-BE" sz="1333" dirty="0"/>
              <a:t> (locaties, openingsuren…). </a:t>
            </a:r>
            <a:endParaRPr lang="en-US" sz="1333" dirty="0"/>
          </a:p>
          <a:p>
            <a:r>
              <a:rPr lang="nl-NL" sz="1333" dirty="0">
                <a:solidFill>
                  <a:srgbClr val="00B050"/>
                </a:solidFill>
              </a:rPr>
              <a:t> </a:t>
            </a:r>
            <a:endParaRPr lang="en-US" sz="1333" dirty="0">
              <a:solidFill>
                <a:srgbClr val="00B050"/>
              </a:solidFill>
            </a:endParaRPr>
          </a:p>
        </p:txBody>
      </p:sp>
      <p:sp>
        <p:nvSpPr>
          <p:cNvPr id="7" name="Text Placeholder 6"/>
          <p:cNvSpPr>
            <a:spLocks noGrp="1"/>
          </p:cNvSpPr>
          <p:nvPr>
            <p:ph type="body" sz="quarter" idx="13"/>
          </p:nvPr>
        </p:nvSpPr>
        <p:spPr/>
        <p:txBody>
          <a:bodyPr/>
          <a:lstStyle/>
          <a:p>
            <a:r>
              <a:rPr lang="nl-BE" dirty="0"/>
              <a:t>Belgium - Nederlands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802" y="342782"/>
            <a:ext cx="1434821" cy="1434821"/>
          </a:xfrm>
          <a:prstGeom prst="rect">
            <a:avLst/>
          </a:prstGeom>
        </p:spPr>
      </p:pic>
    </p:spTree>
    <p:extLst>
      <p:ext uri="{BB962C8B-B14F-4D97-AF65-F5344CB8AC3E}">
        <p14:creationId xmlns:p14="http://schemas.microsoft.com/office/powerpoint/2010/main" val="895673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29</a:t>
            </a:fld>
            <a:endParaRPr lang="en-GB"/>
          </a:p>
        </p:txBody>
      </p:sp>
      <p:sp>
        <p:nvSpPr>
          <p:cNvPr id="5" name="Title 4"/>
          <p:cNvSpPr>
            <a:spLocks noGrp="1"/>
          </p:cNvSpPr>
          <p:nvPr>
            <p:ph type="title"/>
          </p:nvPr>
        </p:nvSpPr>
        <p:spPr>
          <a:xfrm>
            <a:off x="323851" y="99735"/>
            <a:ext cx="11542183" cy="420663"/>
          </a:xfrm>
        </p:spPr>
        <p:txBody>
          <a:bodyPr/>
          <a:lstStyle/>
          <a:p>
            <a:r>
              <a:rPr lang="en-US" dirty="0"/>
              <a:t>FAQ</a:t>
            </a:r>
          </a:p>
        </p:txBody>
      </p:sp>
      <p:sp>
        <p:nvSpPr>
          <p:cNvPr id="7" name="Text Placeholder 6"/>
          <p:cNvSpPr>
            <a:spLocks noGrp="1"/>
          </p:cNvSpPr>
          <p:nvPr>
            <p:ph type="body" sz="quarter" idx="13"/>
          </p:nvPr>
        </p:nvSpPr>
        <p:spPr>
          <a:xfrm>
            <a:off x="323850" y="520398"/>
            <a:ext cx="11542183" cy="533399"/>
          </a:xfrm>
        </p:spPr>
        <p:txBody>
          <a:bodyPr/>
          <a:lstStyle/>
          <a:p>
            <a:r>
              <a:rPr lang="nl-BE" dirty="0"/>
              <a:t>Belgium – Nederlands </a:t>
            </a:r>
          </a:p>
        </p:txBody>
      </p:sp>
      <p:sp>
        <p:nvSpPr>
          <p:cNvPr id="8" name="Content Placeholder 1"/>
          <p:cNvSpPr>
            <a:spLocks noGrp="1"/>
          </p:cNvSpPr>
          <p:nvPr>
            <p:ph idx="1"/>
          </p:nvPr>
        </p:nvSpPr>
        <p:spPr>
          <a:xfrm>
            <a:off x="323850" y="958817"/>
            <a:ext cx="11724813" cy="5114911"/>
          </a:xfrm>
        </p:spPr>
        <p:txBody>
          <a:bodyPr>
            <a:noAutofit/>
          </a:bodyPr>
          <a:lstStyle/>
          <a:p>
            <a:r>
              <a:rPr lang="nl-NL" sz="1333" b="1" dirty="0"/>
              <a:t>Word ik op de hoogte gehouden van het levertijdstip?</a:t>
            </a:r>
            <a:endParaRPr lang="en-US" sz="1333" dirty="0"/>
          </a:p>
          <a:p>
            <a:r>
              <a:rPr lang="nl-NL" sz="1333" dirty="0"/>
              <a:t>DPD informeert je altijd op voorhand over de dag van levering van je pakket.</a:t>
            </a:r>
            <a:r>
              <a:rPr lang="nl-BE" sz="1333" dirty="0"/>
              <a:t> Komt die dag niet uit? Geen probleem, tot 30 min voor de levering kan je nog wijzigingen uitvoeren! Je kan het moment en het adres van levering laten wijzigen en je pakket </a:t>
            </a:r>
          </a:p>
          <a:p>
            <a:pPr marL="228594" indent="-228594">
              <a:buFont typeface="Arial" panose="020B0604020202020204" pitchFamily="34" charset="0"/>
              <a:buChar char="•"/>
            </a:pPr>
            <a:r>
              <a:rPr lang="en-US" sz="1333" dirty="0" err="1"/>
              <a:t>afhalen</a:t>
            </a:r>
            <a:r>
              <a:rPr lang="en-US" sz="1333" dirty="0"/>
              <a:t> in </a:t>
            </a:r>
            <a:r>
              <a:rPr lang="en-US" sz="1333" dirty="0" err="1"/>
              <a:t>een</a:t>
            </a:r>
            <a:r>
              <a:rPr lang="en-US" sz="1333" dirty="0"/>
              <a:t> Pickup </a:t>
            </a:r>
            <a:r>
              <a:rPr lang="en-US" sz="1333" dirty="0" err="1"/>
              <a:t>parcelshop</a:t>
            </a:r>
            <a:r>
              <a:rPr lang="en-US" sz="1333" dirty="0"/>
              <a:t> in de </a:t>
            </a:r>
            <a:r>
              <a:rPr lang="en-US" sz="1333" dirty="0" err="1"/>
              <a:t>buurt</a:t>
            </a:r>
            <a:r>
              <a:rPr lang="en-US" sz="1333" dirty="0"/>
              <a:t>,</a:t>
            </a:r>
          </a:p>
          <a:p>
            <a:pPr marL="228594" indent="-228594">
              <a:buFont typeface="Arial" panose="020B0604020202020204" pitchFamily="34" charset="0"/>
              <a:buChar char="•"/>
            </a:pPr>
            <a:r>
              <a:rPr lang="nl-NL" sz="1333" dirty="0"/>
              <a:t>laten leveren op een andere dag, </a:t>
            </a:r>
          </a:p>
          <a:p>
            <a:pPr marL="228594" indent="-228594">
              <a:buFont typeface="Arial" panose="020B0604020202020204" pitchFamily="34" charset="0"/>
              <a:buChar char="•"/>
            </a:pPr>
            <a:r>
              <a:rPr lang="nl-NL" sz="1333" dirty="0"/>
              <a:t>laten leveren op een ander adres of </a:t>
            </a:r>
          </a:p>
          <a:p>
            <a:pPr marL="228594" indent="-228594">
              <a:buFont typeface="Arial" panose="020B0604020202020204" pitchFamily="34" charset="0"/>
              <a:buChar char="•"/>
            </a:pPr>
            <a:r>
              <a:rPr lang="en-US" sz="1333" dirty="0" err="1"/>
              <a:t>laten</a:t>
            </a:r>
            <a:r>
              <a:rPr lang="en-US" sz="1333" dirty="0"/>
              <a:t> </a:t>
            </a:r>
            <a:r>
              <a:rPr lang="en-US" sz="1333" dirty="0" err="1"/>
              <a:t>neerzetten</a:t>
            </a:r>
            <a:r>
              <a:rPr lang="en-US" sz="1333" dirty="0"/>
              <a:t> op </a:t>
            </a:r>
            <a:r>
              <a:rPr lang="en-US" sz="1333" dirty="0" err="1"/>
              <a:t>een</a:t>
            </a:r>
            <a:r>
              <a:rPr lang="en-US" sz="1333" dirty="0"/>
              <a:t> </a:t>
            </a:r>
            <a:r>
              <a:rPr lang="en-US" sz="1333" dirty="0" err="1"/>
              <a:t>veilige</a:t>
            </a:r>
            <a:r>
              <a:rPr lang="en-US" sz="1333" dirty="0"/>
              <a:t> </a:t>
            </a:r>
            <a:r>
              <a:rPr lang="en-US" sz="1333" dirty="0" err="1"/>
              <a:t>locatie</a:t>
            </a:r>
            <a:r>
              <a:rPr lang="en-US" sz="1333" dirty="0"/>
              <a:t> (safe place).</a:t>
            </a:r>
          </a:p>
          <a:p>
            <a:pPr lvl="0"/>
            <a:r>
              <a:rPr lang="nl-BE" sz="1333" dirty="0"/>
              <a:t>Op de dag zelf word je per e-mail en/of sms geïnformeerd over het tijdvak van 1 uur waarin je pakket zal aankomen.</a:t>
            </a:r>
            <a:br>
              <a:rPr lang="nl-BE" sz="1333" dirty="0"/>
            </a:br>
            <a:r>
              <a:rPr lang="nl-BE" sz="1333" dirty="0">
                <a:hlinkClick r:id="rId2"/>
              </a:rPr>
              <a:t>Download </a:t>
            </a:r>
            <a:r>
              <a:rPr lang="nl-BE" sz="1333" dirty="0"/>
              <a:t>de </a:t>
            </a:r>
            <a:r>
              <a:rPr lang="nl-BE" sz="1333" dirty="0" err="1"/>
              <a:t>myDPD</a:t>
            </a:r>
            <a:r>
              <a:rPr lang="nl-BE" sz="1333" dirty="0"/>
              <a:t> app en mis geen leveringen meer! (</a:t>
            </a:r>
            <a:r>
              <a:rPr lang="en-US" sz="1400" dirty="0">
                <a:hlinkClick r:id="rId3"/>
              </a:rPr>
              <a:t>https://www.youtube.com/watch?v=otKuH4ktYyU</a:t>
            </a:r>
            <a:r>
              <a:rPr lang="en-US" sz="1400" dirty="0"/>
              <a:t>)</a:t>
            </a:r>
            <a:endParaRPr lang="en-US" sz="1333" dirty="0"/>
          </a:p>
          <a:p>
            <a:r>
              <a:rPr lang="nl-NL" sz="1333" b="1" dirty="0"/>
              <a:t>Wat als ik niet thuis ben op het moment van levering?</a:t>
            </a:r>
            <a:endParaRPr lang="en-US" sz="1333" dirty="0"/>
          </a:p>
          <a:p>
            <a:r>
              <a:rPr lang="nl-BE" sz="1333" dirty="0"/>
              <a:t>Geen probleem. Je pakket wordt bij je buur geleverd. Is deze ook niet thuis? Dan wordt je pakket naar een </a:t>
            </a:r>
            <a:r>
              <a:rPr lang="nl-BE" sz="1333" dirty="0" err="1"/>
              <a:t>Pickup</a:t>
            </a:r>
            <a:r>
              <a:rPr lang="nl-BE" sz="1333" dirty="0"/>
              <a:t> </a:t>
            </a:r>
            <a:r>
              <a:rPr lang="nl-BE" sz="1333" dirty="0" err="1"/>
              <a:t>parcelshop</a:t>
            </a:r>
            <a:r>
              <a:rPr lang="nl-BE" sz="1333" dirty="0"/>
              <a:t> in je buurt gebracht. Op deze manier heb je je pakket zo snel mogelijk in je bezit en bepaal je zelf wanneer je het gaat ophalen. </a:t>
            </a:r>
          </a:p>
          <a:p>
            <a:r>
              <a:rPr lang="nl-BE" sz="1333" dirty="0"/>
              <a:t>De DPD chauffeur laat een mededeling in je brievenbus achter met vermelding van het adres van de </a:t>
            </a:r>
            <a:r>
              <a:rPr lang="nl-BE" sz="1333" dirty="0" err="1"/>
              <a:t>Pickup</a:t>
            </a:r>
            <a:r>
              <a:rPr lang="nl-BE" sz="1333" dirty="0"/>
              <a:t> </a:t>
            </a:r>
            <a:r>
              <a:rPr lang="nl-BE" sz="1333" dirty="0" err="1"/>
              <a:t>parcelshop</a:t>
            </a:r>
            <a:r>
              <a:rPr lang="nl-BE" sz="1333" dirty="0"/>
              <a:t> en het tijdstip vanaf wanneer je het pakket kan ophalen. Je krijgt van DPD ook een e-mailbericht wanneer het pakket is aangekomen in de </a:t>
            </a:r>
            <a:r>
              <a:rPr lang="nl-BE" sz="1333" dirty="0" err="1"/>
              <a:t>Pickup</a:t>
            </a:r>
            <a:r>
              <a:rPr lang="nl-BE" sz="1333" dirty="0"/>
              <a:t> </a:t>
            </a:r>
            <a:r>
              <a:rPr lang="nl-BE" sz="1333" dirty="0" err="1"/>
              <a:t>parcelshop</a:t>
            </a:r>
            <a:r>
              <a:rPr lang="nl-BE" sz="1333" dirty="0"/>
              <a:t>.</a:t>
            </a:r>
          </a:p>
          <a:p>
            <a:r>
              <a:rPr lang="nl-BE" sz="1333" dirty="0"/>
              <a:t>Neem je identiteitsbewijs mee wanneer je je pakket gaat afhalen. Je krijgt 7 dagen tijd om het op te halen, daarna wordt het terug naar de afzender gestuurd. </a:t>
            </a:r>
          </a:p>
          <a:p>
            <a:r>
              <a:rPr lang="nl-BE" sz="1333" dirty="0"/>
              <a:t>Op </a:t>
            </a:r>
            <a:r>
              <a:rPr lang="nl-BE" sz="1333" dirty="0">
                <a:hlinkClick r:id="rId4"/>
              </a:rPr>
              <a:t>www.dpd.be</a:t>
            </a:r>
            <a:r>
              <a:rPr lang="nl-BE" sz="1333" dirty="0"/>
              <a:t> kan je de status van je pakket nagaan en vind je meer informatie over onze </a:t>
            </a:r>
            <a:r>
              <a:rPr lang="nl-BE" sz="1333" dirty="0" err="1"/>
              <a:t>Pickup</a:t>
            </a:r>
            <a:r>
              <a:rPr lang="nl-BE" sz="1333" dirty="0"/>
              <a:t> </a:t>
            </a:r>
            <a:r>
              <a:rPr lang="nl-BE" sz="1333" dirty="0" err="1"/>
              <a:t>parcelshops</a:t>
            </a:r>
            <a:r>
              <a:rPr lang="nl-BE" sz="1333" dirty="0"/>
              <a:t> (locaties, openingsuren…). </a:t>
            </a:r>
            <a:endParaRPr lang="en-US" sz="1333" dirty="0"/>
          </a:p>
          <a:p>
            <a:endParaRPr lang="nl-BE" sz="1333" b="1" dirty="0"/>
          </a:p>
          <a:p>
            <a:endParaRPr lang="en-US" sz="1333" dirty="0"/>
          </a:p>
        </p:txBody>
      </p:sp>
    </p:spTree>
    <p:extLst>
      <p:ext uri="{BB962C8B-B14F-4D97-AF65-F5344CB8AC3E}">
        <p14:creationId xmlns:p14="http://schemas.microsoft.com/office/powerpoint/2010/main" val="194313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1</a:t>
            </a:r>
          </a:p>
        </p:txBody>
      </p:sp>
      <p:sp>
        <p:nvSpPr>
          <p:cNvPr id="3" name="Date Placeholder 2"/>
          <p:cNvSpPr>
            <a:spLocks noGrp="1"/>
          </p:cNvSpPr>
          <p:nvPr>
            <p:ph type="dt" sz="half" idx="2"/>
          </p:nvPr>
        </p:nvSpPr>
        <p:spPr/>
        <p:txBody>
          <a:bodyPr/>
          <a:lstStyle/>
          <a:p>
            <a:fld id="{0904C268-C66D-40EC-B3AE-0C3E1DCDBD7C}" type="datetime1">
              <a:rPr lang="en-GB" smtClean="0"/>
              <a:pPr/>
              <a:t>06/05/2020</a:t>
            </a:fld>
            <a:endParaRPr lang="en-GB" dirty="0"/>
          </a:p>
        </p:txBody>
      </p:sp>
      <p:sp>
        <p:nvSpPr>
          <p:cNvPr id="4" name="Footer Placeholder 3"/>
          <p:cNvSpPr>
            <a:spLocks noGrp="1"/>
          </p:cNvSpPr>
          <p:nvPr>
            <p:ph type="ftr" sz="quarter" idx="3"/>
          </p:nvPr>
        </p:nvSpPr>
        <p:spPr/>
        <p:txBody>
          <a:bodyPr/>
          <a:lstStyle/>
          <a:p>
            <a:r>
              <a:rPr lang="en-GB"/>
              <a:t>Note text</a:t>
            </a:r>
            <a:endParaRPr lang="en-GB" dirty="0"/>
          </a:p>
        </p:txBody>
      </p:sp>
      <p:sp>
        <p:nvSpPr>
          <p:cNvPr id="5" name="Slide Number Placeholder 4"/>
          <p:cNvSpPr>
            <a:spLocks noGrp="1"/>
          </p:cNvSpPr>
          <p:nvPr>
            <p:ph type="sldNum" sz="quarter" idx="4"/>
          </p:nvPr>
        </p:nvSpPr>
        <p:spPr/>
        <p:txBody>
          <a:bodyPr/>
          <a:lstStyle/>
          <a:p>
            <a:r>
              <a:rPr lang="en-GB"/>
              <a:t>###</a:t>
            </a:r>
            <a:endParaRPr lang="en-GB" dirty="0"/>
          </a:p>
        </p:txBody>
      </p:sp>
      <p:sp>
        <p:nvSpPr>
          <p:cNvPr id="6" name="Title 5"/>
          <p:cNvSpPr>
            <a:spLocks noGrp="1"/>
          </p:cNvSpPr>
          <p:nvPr>
            <p:ph type="title"/>
          </p:nvPr>
        </p:nvSpPr>
        <p:spPr/>
        <p:txBody>
          <a:bodyPr/>
          <a:lstStyle/>
          <a:p>
            <a:r>
              <a:rPr lang="en-US" dirty="0"/>
              <a:t>Introduction </a:t>
            </a:r>
          </a:p>
        </p:txBody>
      </p:sp>
      <p:sp>
        <p:nvSpPr>
          <p:cNvPr id="7" name="Text Placeholder 6"/>
          <p:cNvSpPr>
            <a:spLocks noGrp="1"/>
          </p:cNvSpPr>
          <p:nvPr>
            <p:ph type="body" sz="quarter" idx="13"/>
          </p:nvPr>
        </p:nvSpPr>
        <p:spPr/>
        <p:txBody>
          <a:bodyPr>
            <a:normAutofit lnSpcReduction="10000"/>
          </a:bodyPr>
          <a:lstStyle/>
          <a:p>
            <a:r>
              <a:rPr lang="en-US" dirty="0"/>
              <a:t>The importance of a qualitative integration </a:t>
            </a:r>
          </a:p>
        </p:txBody>
      </p:sp>
    </p:spTree>
    <p:extLst>
      <p:ext uri="{BB962C8B-B14F-4D97-AF65-F5344CB8AC3E}">
        <p14:creationId xmlns:p14="http://schemas.microsoft.com/office/powerpoint/2010/main" val="65181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30</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Belgium – Nederlands </a:t>
            </a:r>
          </a:p>
        </p:txBody>
      </p:sp>
      <p:sp>
        <p:nvSpPr>
          <p:cNvPr id="8" name="Content Placeholder 1"/>
          <p:cNvSpPr>
            <a:spLocks noGrp="1"/>
          </p:cNvSpPr>
          <p:nvPr>
            <p:ph idx="1"/>
          </p:nvPr>
        </p:nvSpPr>
        <p:spPr>
          <a:xfrm>
            <a:off x="323849" y="1065353"/>
            <a:ext cx="11542183" cy="5695043"/>
          </a:xfrm>
        </p:spPr>
        <p:txBody>
          <a:bodyPr>
            <a:noAutofit/>
          </a:bodyPr>
          <a:lstStyle/>
          <a:p>
            <a:r>
              <a:rPr lang="nl-BE" sz="1333" b="1" dirty="0"/>
              <a:t>Hoe kan ik mijn pakket volgen?</a:t>
            </a:r>
            <a:br>
              <a:rPr lang="nl-BE" sz="1333" dirty="0"/>
            </a:br>
            <a:r>
              <a:rPr lang="nl-BE" sz="1333" dirty="0"/>
              <a:t>Op </a:t>
            </a:r>
            <a:r>
              <a:rPr lang="nl-BE" sz="1333" u="sng" dirty="0">
                <a:hlinkClick r:id="rId2"/>
              </a:rPr>
              <a:t>www.dpd.be</a:t>
            </a:r>
            <a:r>
              <a:rPr lang="nl-BE" sz="1333" dirty="0"/>
              <a:t> kan je de status van je pakket nagaan. Het enige wat je nodig hebt is het 14-cijferig pakketnummer.</a:t>
            </a:r>
            <a:br>
              <a:rPr lang="nl-BE" sz="1333" dirty="0"/>
            </a:br>
            <a:r>
              <a:rPr lang="nl-BE" sz="1333" dirty="0">
                <a:hlinkClick r:id="rId3"/>
              </a:rPr>
              <a:t>Download </a:t>
            </a:r>
            <a:r>
              <a:rPr lang="nl-BE" sz="1333" dirty="0"/>
              <a:t>de nieuwe </a:t>
            </a:r>
            <a:r>
              <a:rPr lang="nl-BE" sz="1333" dirty="0" err="1"/>
              <a:t>myDPD</a:t>
            </a:r>
            <a:r>
              <a:rPr lang="nl-BE" sz="1333" dirty="0"/>
              <a:t> app en mis geen leveringen meer! (</a:t>
            </a:r>
            <a:r>
              <a:rPr lang="en-US" sz="1400" dirty="0">
                <a:hlinkClick r:id="rId4"/>
              </a:rPr>
              <a:t>https://www.youtube.com/watch?v=otKuH4ktYyU</a:t>
            </a:r>
            <a:r>
              <a:rPr lang="en-US" sz="1400" dirty="0"/>
              <a:t>)</a:t>
            </a:r>
            <a:endParaRPr lang="nl-BE" sz="1333" dirty="0"/>
          </a:p>
          <a:p>
            <a:br>
              <a:rPr lang="nl-BE" sz="1333" b="1" dirty="0"/>
            </a:br>
            <a:r>
              <a:rPr lang="nl-BE" sz="1333" b="1" dirty="0"/>
              <a:t>Wordt mijn pakket geleverd op een milieuvriendelijke manier?</a:t>
            </a:r>
          </a:p>
          <a:p>
            <a:r>
              <a:rPr lang="nl-BE" sz="1333" dirty="0"/>
              <a:t>Dankzij het DrivingChange programma van DPDgroup worden alle pakketten in Europa CO²-neutraal geleverd !</a:t>
            </a:r>
            <a:br>
              <a:rPr lang="nl-BE" sz="1333" dirty="0"/>
            </a:br>
            <a:r>
              <a:rPr lang="nl-BE" sz="1333" dirty="0"/>
              <a:t>DPDgroup werkt continu aan het verkleinen van haar ecologische voetafdruk en investeert daarnaast ter compensatie in groene projecten om een CO²-neutraal leverproces te bekomen. Bovendien wordt volop gefocust op de vergroening van het wagenpark door het inzetten van steeds meer elektrische- en lage emissie voertuigen. Meer weten? Klik </a:t>
            </a:r>
            <a:r>
              <a:rPr lang="nl-BE" sz="1333" u="sng" dirty="0"/>
              <a:t>hier</a:t>
            </a:r>
            <a:r>
              <a:rPr lang="nl-BE" sz="1333" dirty="0"/>
              <a:t>.  ( </a:t>
            </a:r>
            <a:r>
              <a:rPr lang="nl-BE" sz="1400" dirty="0">
                <a:hlinkClick r:id="rId5"/>
              </a:rPr>
              <a:t>https://www.dpd.com/group/en/sustainability</a:t>
            </a:r>
            <a:r>
              <a:rPr lang="nl-BE" sz="1400" dirty="0"/>
              <a:t> )</a:t>
            </a:r>
            <a:endParaRPr lang="nl-BE" sz="1333" dirty="0"/>
          </a:p>
          <a:p>
            <a:br>
              <a:rPr lang="nl-BE" sz="1333" dirty="0"/>
            </a:br>
            <a:r>
              <a:rPr lang="nl-BE" sz="1333" b="1" dirty="0"/>
              <a:t>Wat is een </a:t>
            </a:r>
            <a:r>
              <a:rPr lang="nl-BE" sz="1333" b="1" dirty="0" err="1"/>
              <a:t>Pickup</a:t>
            </a:r>
            <a:r>
              <a:rPr lang="nl-BE" sz="1333" b="1" dirty="0"/>
              <a:t> </a:t>
            </a:r>
            <a:r>
              <a:rPr lang="nl-BE" sz="1333" b="1" dirty="0" err="1"/>
              <a:t>parcelshop</a:t>
            </a:r>
            <a:r>
              <a:rPr lang="nl-BE" sz="1333" b="1" dirty="0"/>
              <a:t>?</a:t>
            </a:r>
          </a:p>
          <a:p>
            <a:r>
              <a:rPr lang="nl-NL" sz="1333" dirty="0"/>
              <a:t>Een </a:t>
            </a:r>
            <a:r>
              <a:rPr lang="nl-NL" sz="1333" dirty="0" err="1"/>
              <a:t>Pickup</a:t>
            </a:r>
            <a:r>
              <a:rPr lang="nl-NL" sz="1333" dirty="0"/>
              <a:t> </a:t>
            </a:r>
            <a:r>
              <a:rPr lang="nl-NL" sz="1333" dirty="0" err="1"/>
              <a:t>parcelshop</a:t>
            </a:r>
            <a:r>
              <a:rPr lang="nl-NL" sz="1333" dirty="0"/>
              <a:t> is een locatie voor het verzenden en ophalen van pakketten. Wanneer je kiest voor een levering in een </a:t>
            </a:r>
            <a:r>
              <a:rPr lang="nl-NL" sz="1333" dirty="0" err="1"/>
              <a:t>Pickup</a:t>
            </a:r>
            <a:r>
              <a:rPr lang="nl-NL" sz="1333" dirty="0"/>
              <a:t> </a:t>
            </a:r>
            <a:r>
              <a:rPr lang="nl-NL" sz="1333" dirty="0" err="1"/>
              <a:t>parcelshop</a:t>
            </a:r>
            <a:r>
              <a:rPr lang="nl-NL" sz="1333" dirty="0"/>
              <a:t>, kies je voor </a:t>
            </a:r>
            <a:r>
              <a:rPr lang="nl-BE" sz="1333" dirty="0"/>
              <a:t>de zekerheid om je pakket te kunnen ophalen wanneer het jou uitkomt dankzij de flexibele openingstijden. Alle </a:t>
            </a:r>
            <a:r>
              <a:rPr lang="nl-BE" sz="1333" dirty="0" err="1"/>
              <a:t>Pickup</a:t>
            </a:r>
            <a:r>
              <a:rPr lang="nl-BE" sz="1333" dirty="0"/>
              <a:t> </a:t>
            </a:r>
            <a:r>
              <a:rPr lang="nl-BE" sz="1333" dirty="0" err="1"/>
              <a:t>parcelshops</a:t>
            </a:r>
            <a:r>
              <a:rPr lang="nl-BE" sz="1333" dirty="0"/>
              <a:t> zijn minstens van dinsdag tot zaterdag geopend. Met 1.600 </a:t>
            </a:r>
            <a:r>
              <a:rPr lang="nl-BE" sz="1333" dirty="0" err="1"/>
              <a:t>Pickup</a:t>
            </a:r>
            <a:r>
              <a:rPr lang="nl-BE" sz="1333" dirty="0"/>
              <a:t> </a:t>
            </a:r>
            <a:r>
              <a:rPr lang="nl-BE" sz="1333" dirty="0" err="1"/>
              <a:t>parcelshops</a:t>
            </a:r>
            <a:r>
              <a:rPr lang="nl-BE" sz="1333" dirty="0"/>
              <a:t> in de Benelux, zijn we altijd in de buurt. Ontdek je dichtstbijzijnde </a:t>
            </a:r>
            <a:r>
              <a:rPr lang="nl-BE" sz="1333" u="sng" dirty="0"/>
              <a:t>Pickup </a:t>
            </a:r>
            <a:r>
              <a:rPr lang="nl-BE" sz="1333" u="sng" dirty="0" err="1"/>
              <a:t>parcelshop</a:t>
            </a:r>
            <a:r>
              <a:rPr lang="nl-BE" sz="1333" dirty="0"/>
              <a:t>. (</a:t>
            </a:r>
            <a:r>
              <a:rPr lang="en-US" sz="1400" dirty="0">
                <a:hlinkClick r:id="rId6"/>
              </a:rPr>
              <a:t>https://dpdgroup.com/be/mydpd/parcel-shops/search</a:t>
            </a:r>
            <a:r>
              <a:rPr lang="nl-NL" sz="1333" dirty="0"/>
              <a:t>)</a:t>
            </a:r>
            <a:r>
              <a:rPr lang="nl-BE" sz="1333" dirty="0"/>
              <a:t>.</a:t>
            </a:r>
            <a:br>
              <a:rPr lang="nl-BE" sz="1333" dirty="0"/>
            </a:br>
            <a:endParaRPr lang="nl-BE" sz="1333" dirty="0"/>
          </a:p>
          <a:p>
            <a:r>
              <a:rPr lang="nl-BE" sz="1333" b="1" dirty="0"/>
              <a:t>Waar vind ik een </a:t>
            </a:r>
            <a:r>
              <a:rPr lang="nl-BE" sz="1333" b="1" dirty="0" err="1"/>
              <a:t>Pickup</a:t>
            </a:r>
            <a:r>
              <a:rPr lang="nl-BE" sz="1333" b="1" dirty="0"/>
              <a:t> </a:t>
            </a:r>
            <a:r>
              <a:rPr lang="nl-BE" sz="1333" b="1" dirty="0" err="1"/>
              <a:t>parcelshop</a:t>
            </a:r>
            <a:r>
              <a:rPr lang="nl-BE" sz="1333" b="1" dirty="0"/>
              <a:t>?</a:t>
            </a:r>
          </a:p>
          <a:p>
            <a:r>
              <a:rPr lang="nl-BE" sz="1333" dirty="0"/>
              <a:t>Klik </a:t>
            </a:r>
            <a:r>
              <a:rPr lang="nl-BE" sz="1333" u="sng" dirty="0"/>
              <a:t>hier</a:t>
            </a:r>
            <a:r>
              <a:rPr lang="nl-BE" sz="1333" dirty="0"/>
              <a:t> en ontdek je dichtstbijzijnde Pickup </a:t>
            </a:r>
            <a:r>
              <a:rPr lang="nl-BE" sz="1333" dirty="0" err="1"/>
              <a:t>parcelshop</a:t>
            </a:r>
            <a:r>
              <a:rPr lang="nl-BE" sz="1333" dirty="0"/>
              <a:t> (</a:t>
            </a:r>
            <a:r>
              <a:rPr lang="en-US" sz="1400" dirty="0">
                <a:hlinkClick r:id="rId6"/>
              </a:rPr>
              <a:t>https://dpdgroup.com/be/mydpd/parcel-shops/search</a:t>
            </a:r>
            <a:r>
              <a:rPr lang="nl-BE" sz="1333" dirty="0"/>
              <a:t>).</a:t>
            </a:r>
          </a:p>
          <a:p>
            <a:br>
              <a:rPr lang="nl-BE" sz="1333" b="1" dirty="0"/>
            </a:br>
            <a:endParaRPr lang="nl-BE" sz="1333" dirty="0"/>
          </a:p>
          <a:p>
            <a:endParaRPr lang="nl-BE" sz="1333" dirty="0"/>
          </a:p>
          <a:p>
            <a:endParaRPr lang="en-US" sz="1333" b="1" dirty="0"/>
          </a:p>
          <a:p>
            <a:endParaRPr lang="en-US" sz="1333" dirty="0"/>
          </a:p>
        </p:txBody>
      </p:sp>
    </p:spTree>
    <p:extLst>
      <p:ext uri="{BB962C8B-B14F-4D97-AF65-F5344CB8AC3E}">
        <p14:creationId xmlns:p14="http://schemas.microsoft.com/office/powerpoint/2010/main" val="409808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31</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p:txBody>
          <a:bodyPr/>
          <a:lstStyle/>
          <a:p>
            <a:r>
              <a:rPr lang="nl-NL" sz="1867" b="1" dirty="0"/>
              <a:t>Gelieve bijgevoegd label op de doos te kleven en af te geven in de </a:t>
            </a:r>
            <a:r>
              <a:rPr lang="nl-NL" sz="1867" b="1" dirty="0" err="1"/>
              <a:t>Pickup</a:t>
            </a:r>
            <a:r>
              <a:rPr lang="nl-NL" sz="1867" b="1" dirty="0"/>
              <a:t> </a:t>
            </a:r>
            <a:r>
              <a:rPr lang="nl-NL" sz="1867" b="1" dirty="0" err="1"/>
              <a:t>parcelshop</a:t>
            </a:r>
            <a:r>
              <a:rPr lang="nl-NL" sz="1867" b="1" dirty="0"/>
              <a:t>.</a:t>
            </a:r>
            <a:endParaRPr lang="en-US" sz="1867" dirty="0"/>
          </a:p>
          <a:p>
            <a:r>
              <a:rPr lang="nl-NL" sz="1867" b="1" dirty="0"/>
              <a:t>A </a:t>
            </a:r>
            <a:r>
              <a:rPr lang="nl-NL" sz="1867" dirty="0"/>
              <a:t>Zorg ervoor om je retourzending zo goed mogelijk in te pakken.	</a:t>
            </a:r>
            <a:endParaRPr lang="en-US" sz="1867" dirty="0"/>
          </a:p>
          <a:p>
            <a:r>
              <a:rPr lang="nl-NL" sz="1867" b="1" dirty="0"/>
              <a:t>B </a:t>
            </a:r>
            <a:r>
              <a:rPr lang="nl-NL" sz="1867" dirty="0"/>
              <a:t>Kleef het retourlabel over het originele label op de doos.</a:t>
            </a:r>
            <a:endParaRPr lang="en-US" sz="1867" dirty="0"/>
          </a:p>
          <a:p>
            <a:r>
              <a:rPr lang="nl-NL" sz="1867" b="1" dirty="0"/>
              <a:t>C </a:t>
            </a:r>
            <a:r>
              <a:rPr lang="nl-NL" sz="1867" dirty="0"/>
              <a:t>Laat de </a:t>
            </a:r>
            <a:r>
              <a:rPr lang="nl-NL" sz="1867" dirty="0" err="1"/>
              <a:t>Pickup</a:t>
            </a:r>
            <a:r>
              <a:rPr lang="nl-NL" sz="1867" dirty="0"/>
              <a:t> </a:t>
            </a:r>
            <a:r>
              <a:rPr lang="nl-NL" sz="1867" dirty="0" err="1"/>
              <a:t>parcelshop</a:t>
            </a:r>
            <a:r>
              <a:rPr lang="nl-NL" sz="1867" dirty="0"/>
              <a:t> een stempel of handtekening plaatsen en bewaar dit als</a:t>
            </a:r>
            <a:endParaRPr lang="en-US" sz="1867" dirty="0"/>
          </a:p>
          <a:p>
            <a:r>
              <a:rPr lang="nl-NL" sz="1867" dirty="0"/>
              <a:t>verzendbewijs.</a:t>
            </a:r>
            <a:endParaRPr lang="en-US" sz="1867" dirty="0"/>
          </a:p>
          <a:p>
            <a:r>
              <a:rPr lang="nl-NL" sz="1867" b="1" dirty="0"/>
              <a:t>D </a:t>
            </a:r>
            <a:r>
              <a:rPr lang="nl-NL" sz="1867" dirty="0"/>
              <a:t>Vind een Pickup </a:t>
            </a:r>
            <a:r>
              <a:rPr lang="nl-NL" sz="1867" dirty="0" err="1"/>
              <a:t>parcelshop</a:t>
            </a:r>
            <a:r>
              <a:rPr lang="nl-NL" sz="1867" dirty="0"/>
              <a:t> in de buurt op </a:t>
            </a:r>
            <a:r>
              <a:rPr lang="en-US" sz="2000" dirty="0">
                <a:hlinkClick r:id="rId2"/>
              </a:rPr>
              <a:t>https://dpdgroup.com/be/mydpd/parcel-shops/search</a:t>
            </a:r>
            <a:r>
              <a:rPr lang="nl-NL" sz="1867" dirty="0"/>
              <a:t>.</a:t>
            </a:r>
          </a:p>
          <a:p>
            <a:endParaRPr lang="nl-NL" sz="1867" dirty="0"/>
          </a:p>
          <a:p>
            <a:endParaRPr lang="en-US" sz="1867" dirty="0"/>
          </a:p>
          <a:p>
            <a:endParaRPr lang="en-US" sz="1867" dirty="0"/>
          </a:p>
        </p:txBody>
      </p:sp>
      <p:sp>
        <p:nvSpPr>
          <p:cNvPr id="7" name="Text Placeholder 6"/>
          <p:cNvSpPr>
            <a:spLocks noGrp="1"/>
          </p:cNvSpPr>
          <p:nvPr>
            <p:ph type="body" sz="quarter" idx="13"/>
          </p:nvPr>
        </p:nvSpPr>
        <p:spPr/>
        <p:txBody>
          <a:bodyPr/>
          <a:lstStyle/>
          <a:p>
            <a:r>
              <a:rPr lang="en-US" dirty="0"/>
              <a:t>Return via Pickup – Belgium – </a:t>
            </a:r>
            <a:r>
              <a:rPr lang="en-US" dirty="0" err="1"/>
              <a:t>Nederlands</a:t>
            </a:r>
            <a:r>
              <a:rPr lang="en-US" dirty="0"/>
              <a:t> </a:t>
            </a:r>
          </a:p>
        </p:txBody>
      </p:sp>
    </p:spTree>
    <p:extLst>
      <p:ext uri="{BB962C8B-B14F-4D97-AF65-F5344CB8AC3E}">
        <p14:creationId xmlns:p14="http://schemas.microsoft.com/office/powerpoint/2010/main" val="302576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32</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32533" y="1289579"/>
            <a:ext cx="10572684" cy="4944471"/>
          </a:xfrm>
        </p:spPr>
        <p:txBody>
          <a:bodyPr/>
          <a:lstStyle/>
          <a:p>
            <a:r>
              <a:rPr lang="fr-BE" sz="1333" b="1" dirty="0">
                <a:solidFill>
                  <a:schemeClr val="accent1"/>
                </a:solidFill>
              </a:rPr>
              <a:t>DPD Pickup </a:t>
            </a:r>
          </a:p>
          <a:p>
            <a:endParaRPr lang="fr-BE" sz="1333" b="1" dirty="0"/>
          </a:p>
          <a:p>
            <a:r>
              <a:rPr lang="fr-BE" sz="1333" dirty="0"/>
              <a:t>DPD Pickup est </a:t>
            </a:r>
            <a:r>
              <a:rPr lang="fr-BE" sz="1333" u="sng" dirty="0"/>
              <a:t>la</a:t>
            </a:r>
            <a:r>
              <a:rPr lang="fr-BE" sz="1333" dirty="0"/>
              <a:t> solution facile pour recevoir des colis. En optant pour une livraison dans un point relais Pickup, vous choisissez la sécurité de récupérer votre colis quand cela vous convient grâce aux heures d’ouverture flexibles. Tous les points relais Pickup sont au moins ouverts du mardi au samedi. </a:t>
            </a:r>
          </a:p>
          <a:p>
            <a:r>
              <a:rPr lang="fr-BE" sz="1333" dirty="0"/>
              <a:t>Avec nos 1.600 points relais Pickup au Benelux, nous sommes toujours à proximité. Découvrez le </a:t>
            </a:r>
            <a:r>
              <a:rPr lang="fr-BE" sz="1333" u="sng" dirty="0"/>
              <a:t>point relais Pickup </a:t>
            </a:r>
            <a:r>
              <a:rPr lang="fr-BE" sz="1333" dirty="0"/>
              <a:t>le plus proche de chez vous (</a:t>
            </a:r>
            <a:r>
              <a:rPr lang="nl-NL" sz="1333" u="sng" dirty="0">
                <a:hlinkClick r:id="rId2"/>
              </a:rPr>
              <a:t>https://dpdgroup.com/be/mydpd/parcel-shops/search</a:t>
            </a:r>
            <a:r>
              <a:rPr lang="fr-BE" sz="1333" dirty="0"/>
              <a:t>).</a:t>
            </a:r>
          </a:p>
          <a:p>
            <a:endParaRPr lang="fr-BE" sz="1333" dirty="0"/>
          </a:p>
        </p:txBody>
      </p:sp>
      <p:sp>
        <p:nvSpPr>
          <p:cNvPr id="7" name="Text Placeholder 6"/>
          <p:cNvSpPr>
            <a:spLocks noGrp="1"/>
          </p:cNvSpPr>
          <p:nvPr>
            <p:ph type="body" sz="quarter" idx="13"/>
          </p:nvPr>
        </p:nvSpPr>
        <p:spPr/>
        <p:txBody>
          <a:bodyPr/>
          <a:lstStyle/>
          <a:p>
            <a:r>
              <a:rPr lang="nl-BE" dirty="0"/>
              <a:t>Belgium - français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1" y="3923291"/>
            <a:ext cx="1616968" cy="1616968"/>
          </a:xfrm>
          <a:prstGeom prst="rect">
            <a:avLst/>
          </a:prstGeom>
        </p:spPr>
      </p:pic>
    </p:spTree>
    <p:extLst>
      <p:ext uri="{BB962C8B-B14F-4D97-AF65-F5344CB8AC3E}">
        <p14:creationId xmlns:p14="http://schemas.microsoft.com/office/powerpoint/2010/main" val="2595101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33</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80"/>
            <a:ext cx="11340769" cy="5173857"/>
          </a:xfrm>
        </p:spPr>
        <p:txBody>
          <a:bodyPr/>
          <a:lstStyle/>
          <a:p>
            <a:r>
              <a:rPr lang="fr-BE" sz="1333" b="1" dirty="0">
                <a:solidFill>
                  <a:schemeClr val="accent1"/>
                </a:solidFill>
              </a:rPr>
              <a:t>Livraison DPD à domicile ou à une adresse de votre choix</a:t>
            </a:r>
          </a:p>
          <a:p>
            <a:endParaRPr lang="fr-BE" sz="1333" dirty="0"/>
          </a:p>
          <a:p>
            <a:r>
              <a:rPr lang="fr-BE" sz="1333" b="1" dirty="0"/>
              <a:t>Flexibilité de livraison avec Predict de DPD</a:t>
            </a:r>
          </a:p>
          <a:p>
            <a:r>
              <a:rPr lang="fr-FR" sz="1333" dirty="0"/>
              <a:t>Vous voulez à tout moment pouvoir savoir où votre colis se trouve? Choisissez donc Predict DPD.</a:t>
            </a:r>
          </a:p>
          <a:p>
            <a:r>
              <a:rPr lang="fr-FR" sz="1333" dirty="0"/>
              <a:t>Avec ce service innovant vous recevez un créneau horaire d’une heure durant lequel la livraison aura lieu. Le jour précédent la livraison, nous envoyons un SMS ou e-mail avec le créneau de livraison. Le matin de la livraison, un second message mentionnant le créneau d'une heure durant lequel le chauffeur se présentera. </a:t>
            </a:r>
          </a:p>
          <a:p>
            <a:r>
              <a:rPr lang="fr-FR" sz="1333" dirty="0"/>
              <a:t>Une modification en dernière minute pour la livraison ? Grâce aux options Predict vous pouvez modifier jusqu’au dernier moment la date ou le lieu de livraison. En plus, live-</a:t>
            </a:r>
            <a:r>
              <a:rPr lang="fr-FR" sz="1333" dirty="0" err="1"/>
              <a:t>tracking</a:t>
            </a:r>
            <a:r>
              <a:rPr lang="fr-FR" sz="1333" dirty="0"/>
              <a:t> vous offre la possibilité de suivre votre colis sur une carte. Le carte vous montre également le nombre d’arrêts que le chauffeur doit encore effectuer avant d’arriver chez vous. Que ce soit via votre pc, votre tablette ou votre smartphone (</a:t>
            </a:r>
            <a:r>
              <a:rPr lang="fr-FR" sz="1333" dirty="0" err="1"/>
              <a:t>myDPD</a:t>
            </a:r>
            <a:r>
              <a:rPr lang="fr-FR" sz="1333" dirty="0"/>
              <a:t> app)</a:t>
            </a:r>
            <a:r>
              <a:rPr lang="en-US" sz="1333" dirty="0"/>
              <a:t>.</a:t>
            </a:r>
            <a:endParaRPr lang="fr-BE" sz="1333" dirty="0"/>
          </a:p>
          <a:p>
            <a:endParaRPr lang="fr-BE" sz="1333" dirty="0"/>
          </a:p>
        </p:txBody>
      </p:sp>
      <p:sp>
        <p:nvSpPr>
          <p:cNvPr id="7" name="Text Placeholder 6"/>
          <p:cNvSpPr>
            <a:spLocks noGrp="1"/>
          </p:cNvSpPr>
          <p:nvPr>
            <p:ph type="body" sz="quarter" idx="13"/>
          </p:nvPr>
        </p:nvSpPr>
        <p:spPr/>
        <p:txBody>
          <a:bodyPr/>
          <a:lstStyle/>
          <a:p>
            <a:r>
              <a:rPr lang="nl-BE" dirty="0"/>
              <a:t>Belgium – français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236" y="224028"/>
            <a:ext cx="1560561" cy="1560561"/>
          </a:xfrm>
          <a:prstGeom prst="rect">
            <a:avLst/>
          </a:prstGeom>
        </p:spPr>
      </p:pic>
    </p:spTree>
    <p:extLst>
      <p:ext uri="{BB962C8B-B14F-4D97-AF65-F5344CB8AC3E}">
        <p14:creationId xmlns:p14="http://schemas.microsoft.com/office/powerpoint/2010/main" val="2795963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34</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80"/>
            <a:ext cx="11340769" cy="5173857"/>
          </a:xfrm>
        </p:spPr>
        <p:txBody>
          <a:bodyPr/>
          <a:lstStyle/>
          <a:p>
            <a:r>
              <a:rPr lang="fr-BE" sz="1333" b="1" dirty="0">
                <a:solidFill>
                  <a:schemeClr val="accent1"/>
                </a:solidFill>
              </a:rPr>
              <a:t>Livraison DPD à domicile ou à une adresse de votre choix</a:t>
            </a:r>
          </a:p>
          <a:p>
            <a:endParaRPr lang="fr-BE" sz="1333" dirty="0"/>
          </a:p>
          <a:p>
            <a:r>
              <a:rPr lang="fr-FR" sz="1333" b="1" dirty="0"/>
              <a:t>Vous n’êtes pas à la maison quand le chauffeur se présente ? Et vos voisins non plus? </a:t>
            </a:r>
            <a:br>
              <a:rPr lang="fr-FR" sz="1333" b="1" dirty="0"/>
            </a:br>
            <a:r>
              <a:rPr lang="fr-FR" sz="1333" b="1" dirty="0"/>
              <a:t>Récupérez votre colis dans un point relais Pickup.</a:t>
            </a:r>
            <a:endParaRPr lang="en-US" sz="1333" b="1" dirty="0"/>
          </a:p>
          <a:p>
            <a:r>
              <a:rPr lang="fr-FR" sz="1333" dirty="0"/>
              <a:t>Si vous ne pouvez être présent lorsque le chauffeur se présente et vos voisins non plus, votre colis sera alors livré dans un point relais Pickup près de chez vous. Vous disposerez ainsi rapidement de votre colis et vous pourrez décider du moment auquel vous souhaitez le récupérer,</a:t>
            </a:r>
            <a:endParaRPr lang="en-US" sz="1333" dirty="0"/>
          </a:p>
          <a:p>
            <a:r>
              <a:rPr lang="fr-FR" sz="1333" dirty="0"/>
              <a:t>Le chauffeur DPD dépose un avis de passage dans votre boîte aux lettres sur lequel figure l’adresse du point relais Pickup ainsi que le moment auquel votre colis sera disponible pour enlèvement. Vous recevez également un e-mail de confirmation de l’arrivée de celui-ci auprès du point relais Pickup.</a:t>
            </a:r>
            <a:endParaRPr lang="en-US" sz="1333" dirty="0"/>
          </a:p>
          <a:p>
            <a:r>
              <a:rPr lang="fr-FR" sz="1333" dirty="0"/>
              <a:t>Munissez-vous de votre carte d’identité pour retirer votre colis. Vous disposez de 7 jours ouvrables pour le récupérer. Après ce délai, le colis sera renvoyé à l’expéditeur.</a:t>
            </a:r>
            <a:endParaRPr lang="en-US" sz="1333" dirty="0"/>
          </a:p>
          <a:p>
            <a:r>
              <a:rPr lang="fr-FR" sz="1333" dirty="0"/>
              <a:t>Vous pouvez consulter le statut de votre colis sur le site </a:t>
            </a:r>
            <a:r>
              <a:rPr lang="fr-FR" sz="1333" u="sng" dirty="0">
                <a:hlinkClick r:id="rId2"/>
              </a:rPr>
              <a:t>www.dpd.be</a:t>
            </a:r>
            <a:r>
              <a:rPr lang="fr-FR" sz="1333" dirty="0"/>
              <a:t>. Vous y trouverez également de plus amples informations relatives à nos points relais Pickup (localisation, heures d’ouverture…).</a:t>
            </a:r>
            <a:endParaRPr lang="en-US" sz="1333" dirty="0"/>
          </a:p>
          <a:p>
            <a:endParaRPr lang="fr-BE" sz="1333" dirty="0"/>
          </a:p>
        </p:txBody>
      </p:sp>
      <p:sp>
        <p:nvSpPr>
          <p:cNvPr id="7" name="Text Placeholder 6"/>
          <p:cNvSpPr>
            <a:spLocks noGrp="1"/>
          </p:cNvSpPr>
          <p:nvPr>
            <p:ph type="body" sz="quarter" idx="13"/>
          </p:nvPr>
        </p:nvSpPr>
        <p:spPr/>
        <p:txBody>
          <a:bodyPr/>
          <a:lstStyle/>
          <a:p>
            <a:r>
              <a:rPr lang="nl-BE" dirty="0"/>
              <a:t>Belgium – français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236" y="224028"/>
            <a:ext cx="1560561" cy="1560561"/>
          </a:xfrm>
          <a:prstGeom prst="rect">
            <a:avLst/>
          </a:prstGeom>
        </p:spPr>
      </p:pic>
    </p:spTree>
    <p:extLst>
      <p:ext uri="{BB962C8B-B14F-4D97-AF65-F5344CB8AC3E}">
        <p14:creationId xmlns:p14="http://schemas.microsoft.com/office/powerpoint/2010/main" val="360526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35</a:t>
            </a:fld>
            <a:endParaRPr lang="en-GB"/>
          </a:p>
        </p:txBody>
      </p:sp>
      <p:sp>
        <p:nvSpPr>
          <p:cNvPr id="5" name="Title 4"/>
          <p:cNvSpPr>
            <a:spLocks noGrp="1"/>
          </p:cNvSpPr>
          <p:nvPr>
            <p:ph type="title"/>
          </p:nvPr>
        </p:nvSpPr>
        <p:spPr>
          <a:xfrm>
            <a:off x="323851" y="2077"/>
            <a:ext cx="11542183" cy="420663"/>
          </a:xfrm>
        </p:spPr>
        <p:txBody>
          <a:bodyPr/>
          <a:lstStyle/>
          <a:p>
            <a:r>
              <a:rPr lang="en-US" dirty="0"/>
              <a:t>FAQ</a:t>
            </a:r>
          </a:p>
        </p:txBody>
      </p:sp>
      <p:sp>
        <p:nvSpPr>
          <p:cNvPr id="7" name="Text Placeholder 6"/>
          <p:cNvSpPr>
            <a:spLocks noGrp="1"/>
          </p:cNvSpPr>
          <p:nvPr>
            <p:ph type="body" sz="quarter" idx="13"/>
          </p:nvPr>
        </p:nvSpPr>
        <p:spPr>
          <a:xfrm>
            <a:off x="323849" y="331977"/>
            <a:ext cx="11542183" cy="533399"/>
          </a:xfrm>
        </p:spPr>
        <p:txBody>
          <a:bodyPr/>
          <a:lstStyle/>
          <a:p>
            <a:r>
              <a:rPr lang="nl-BE" dirty="0"/>
              <a:t>Belgium - français</a:t>
            </a:r>
          </a:p>
        </p:txBody>
      </p:sp>
      <p:sp>
        <p:nvSpPr>
          <p:cNvPr id="8" name="Content Placeholder 1"/>
          <p:cNvSpPr>
            <a:spLocks noGrp="1"/>
          </p:cNvSpPr>
          <p:nvPr>
            <p:ph idx="1"/>
          </p:nvPr>
        </p:nvSpPr>
        <p:spPr>
          <a:xfrm>
            <a:off x="332728" y="674836"/>
            <a:ext cx="11542183" cy="4944471"/>
          </a:xfrm>
        </p:spPr>
        <p:txBody>
          <a:bodyPr>
            <a:noAutofit/>
          </a:bodyPr>
          <a:lstStyle/>
          <a:p>
            <a:r>
              <a:rPr lang="fr-BE" sz="1333" b="1" dirty="0"/>
              <a:t>Vais-je être tenu informé de la date de livraison ?</a:t>
            </a:r>
            <a:endParaRPr lang="en-US" sz="1333" dirty="0"/>
          </a:p>
          <a:p>
            <a:r>
              <a:rPr lang="fr-BE" sz="1333" dirty="0"/>
              <a:t>DPD vous informe toujours à l’avance du jour de livraison de votre colis. Ce jour-là ne vous convient pas? Pas de problème, vous pouvez </a:t>
            </a:r>
            <a:r>
              <a:rPr lang="en-US" sz="1333" dirty="0" err="1"/>
              <a:t>effectuer</a:t>
            </a:r>
            <a:r>
              <a:rPr lang="en-US" sz="1333" dirty="0"/>
              <a:t> des modifications </a:t>
            </a:r>
            <a:r>
              <a:rPr lang="en-US" sz="1333" dirty="0" err="1"/>
              <a:t>jusqu’au</a:t>
            </a:r>
            <a:r>
              <a:rPr lang="en-US" sz="1333" dirty="0"/>
              <a:t> dernier moment. </a:t>
            </a:r>
            <a:r>
              <a:rPr lang="en-US" sz="1333" dirty="0" err="1"/>
              <a:t>Changez</a:t>
            </a:r>
            <a:r>
              <a:rPr lang="en-US" sz="1333" dirty="0"/>
              <a:t> le moment et </a:t>
            </a:r>
            <a:r>
              <a:rPr lang="en-US" sz="1333" dirty="0" err="1"/>
              <a:t>l’adresse</a:t>
            </a:r>
            <a:r>
              <a:rPr lang="en-US" sz="1333" dirty="0"/>
              <a:t> de la livraison et </a:t>
            </a:r>
            <a:r>
              <a:rPr lang="en-US" sz="1333" dirty="0" err="1"/>
              <a:t>faites</a:t>
            </a:r>
            <a:r>
              <a:rPr lang="en-US" sz="1333" dirty="0"/>
              <a:t> </a:t>
            </a:r>
            <a:r>
              <a:rPr lang="en-US" sz="1333" dirty="0" err="1"/>
              <a:t>livrer</a:t>
            </a:r>
            <a:r>
              <a:rPr lang="en-US" sz="1333" dirty="0"/>
              <a:t> </a:t>
            </a:r>
            <a:r>
              <a:rPr lang="en-US" sz="1333" dirty="0" err="1"/>
              <a:t>votre</a:t>
            </a:r>
            <a:r>
              <a:rPr lang="en-US" sz="1333" dirty="0"/>
              <a:t> </a:t>
            </a:r>
            <a:r>
              <a:rPr lang="en-US" sz="1333" dirty="0" err="1"/>
              <a:t>colis</a:t>
            </a:r>
            <a:r>
              <a:rPr lang="en-US" sz="1333" dirty="0"/>
              <a:t> </a:t>
            </a:r>
          </a:p>
          <a:p>
            <a:pPr marL="228594" indent="-228594">
              <a:lnSpc>
                <a:spcPct val="100000"/>
              </a:lnSpc>
              <a:buFont typeface="Arial" panose="020B0604020202020204" pitchFamily="34" charset="0"/>
              <a:buChar char="•"/>
            </a:pPr>
            <a:r>
              <a:rPr lang="fr-BE" sz="1333" b="1" dirty="0"/>
              <a:t>dans un point relais Pickup </a:t>
            </a:r>
            <a:r>
              <a:rPr lang="fr-BE" sz="1333" dirty="0"/>
              <a:t>près de chez vous,</a:t>
            </a:r>
          </a:p>
          <a:p>
            <a:pPr marL="228594" indent="-228594">
              <a:lnSpc>
                <a:spcPct val="100000"/>
              </a:lnSpc>
              <a:buFont typeface="Arial" panose="020B0604020202020204" pitchFamily="34" charset="0"/>
              <a:buChar char="•"/>
            </a:pPr>
            <a:r>
              <a:rPr lang="fr-BE" sz="1333" b="1" dirty="0"/>
              <a:t>à une date différente,</a:t>
            </a:r>
            <a:endParaRPr lang="en-US" sz="1333" dirty="0"/>
          </a:p>
          <a:p>
            <a:pPr marL="228594" indent="-228594">
              <a:lnSpc>
                <a:spcPct val="100000"/>
              </a:lnSpc>
              <a:buFont typeface="Arial" panose="020B0604020202020204" pitchFamily="34" charset="0"/>
              <a:buChar char="•"/>
            </a:pPr>
            <a:r>
              <a:rPr lang="fr-BE" sz="1333" b="1" dirty="0"/>
              <a:t>à une adresse différente </a:t>
            </a:r>
            <a:r>
              <a:rPr lang="fr-BE" sz="1333" dirty="0"/>
              <a:t>ou</a:t>
            </a:r>
            <a:endParaRPr lang="en-US" sz="1333" dirty="0"/>
          </a:p>
          <a:p>
            <a:pPr marL="228594" indent="-228594">
              <a:lnSpc>
                <a:spcPct val="100000"/>
              </a:lnSpc>
              <a:buFont typeface="Arial" panose="020B0604020202020204" pitchFamily="34" charset="0"/>
              <a:buChar char="•"/>
            </a:pPr>
            <a:r>
              <a:rPr lang="fr-BE" sz="1333" b="1" dirty="0"/>
              <a:t>à un endroit souhaité </a:t>
            </a:r>
            <a:r>
              <a:rPr lang="fr-BE" sz="1333" dirty="0"/>
              <a:t>– choisissez un endroit sûr.</a:t>
            </a:r>
            <a:endParaRPr lang="en-US" sz="1333" dirty="0"/>
          </a:p>
          <a:p>
            <a:r>
              <a:rPr lang="fr-BE" sz="1333" dirty="0"/>
              <a:t>Le jour même, vous serez informé par e-mail ou sms du créneau horaire de 1 heure dans lequel votre colis sera livré.</a:t>
            </a:r>
            <a:br>
              <a:rPr lang="fr-BE" sz="1333" dirty="0"/>
            </a:br>
            <a:r>
              <a:rPr lang="fr-BE" sz="1333" dirty="0"/>
              <a:t>Finies les livraisons manquées, </a:t>
            </a:r>
            <a:r>
              <a:rPr lang="fr-BE" sz="1333" dirty="0">
                <a:hlinkClick r:id="rId2"/>
              </a:rPr>
              <a:t>téléchargez </a:t>
            </a:r>
            <a:r>
              <a:rPr lang="fr-BE" sz="1333" dirty="0"/>
              <a:t>l’application </a:t>
            </a:r>
            <a:r>
              <a:rPr lang="fr-BE" sz="1333" dirty="0" err="1"/>
              <a:t>myDPD</a:t>
            </a:r>
            <a:r>
              <a:rPr lang="fr-BE" sz="1333" dirty="0"/>
              <a:t> sur votre smartphone!</a:t>
            </a:r>
            <a:endParaRPr lang="en-US" sz="1333" dirty="0"/>
          </a:p>
          <a:p>
            <a:r>
              <a:rPr lang="fr-FR" sz="1333" dirty="0"/>
              <a:t> </a:t>
            </a:r>
            <a:r>
              <a:rPr lang="fr-BE" sz="1333" b="1" dirty="0"/>
              <a:t>Que faire si je ne suis pas à la maison lors de la livraison ?</a:t>
            </a:r>
          </a:p>
          <a:p>
            <a:r>
              <a:rPr lang="fr-BE" sz="1333" dirty="0"/>
              <a:t>Si vous ne pouvez être présent lorsque le chauffeur se présente et </a:t>
            </a:r>
            <a:r>
              <a:rPr lang="fr-FR" sz="1333" dirty="0"/>
              <a:t>vos voisins non plus,</a:t>
            </a:r>
            <a:r>
              <a:rPr lang="fr-BE" sz="1333" dirty="0"/>
              <a:t> votre colis sera alors livré dans un </a:t>
            </a:r>
            <a:r>
              <a:rPr lang="fr-FR" sz="1333" dirty="0"/>
              <a:t>point relais </a:t>
            </a:r>
            <a:r>
              <a:rPr lang="fr-BE" sz="1333" dirty="0"/>
              <a:t>Pickup près de chez vous. Vous disposerez ainsi rapidement de votre colis et vous pourrez décider du moment auquel vous souhaitez le récupérer.</a:t>
            </a:r>
          </a:p>
          <a:p>
            <a:r>
              <a:rPr lang="fr-BE" sz="1333" dirty="0"/>
              <a:t>Le chauffeur DPD dépose un avis de passage dans votre boîte aux lettres sur lequel figure l’adresse du </a:t>
            </a:r>
            <a:r>
              <a:rPr lang="fr-FR" sz="1333" dirty="0"/>
              <a:t>point relais </a:t>
            </a:r>
            <a:r>
              <a:rPr lang="fr-BE" sz="1333" dirty="0"/>
              <a:t>Pickup ainsi que le moment auquel votre colis est disponible pour enlèvement. Vous recevez un email également de confirmation de l’arrivée de celui-ci auprès du </a:t>
            </a:r>
            <a:r>
              <a:rPr lang="fr-FR" sz="1333" dirty="0"/>
              <a:t>point relais </a:t>
            </a:r>
            <a:r>
              <a:rPr lang="fr-BE" sz="1333" dirty="0"/>
              <a:t>Pickup.</a:t>
            </a:r>
          </a:p>
          <a:p>
            <a:r>
              <a:rPr lang="fr-BE" sz="1333" dirty="0"/>
              <a:t>Munissez-vous de votre carte d’identité pour retirer votre colis. Vous disposez de 7 jours ouvrables pour le récupérer. Après ce délai, le colis est alors renvoyé à l’expéditeur.</a:t>
            </a:r>
          </a:p>
          <a:p>
            <a:r>
              <a:rPr lang="fr-BE" sz="1333" dirty="0"/>
              <a:t>Vous pouvez consulter le statut de votre colis sur le site </a:t>
            </a:r>
            <a:r>
              <a:rPr lang="fr-BE" sz="1333" u="sng" dirty="0">
                <a:hlinkClick r:id="rId3"/>
              </a:rPr>
              <a:t>www.dpd.be</a:t>
            </a:r>
            <a:r>
              <a:rPr lang="fr-BE" sz="1333" dirty="0"/>
              <a:t>. Vous y trouverez également de plus amples informations relatives à nos </a:t>
            </a:r>
            <a:r>
              <a:rPr lang="fr-FR" sz="1333" dirty="0"/>
              <a:t>points relais </a:t>
            </a:r>
            <a:r>
              <a:rPr lang="fr-BE" sz="1333" dirty="0"/>
              <a:t>Pickup (localisation, heures d’ouverture…).</a:t>
            </a:r>
          </a:p>
        </p:txBody>
      </p:sp>
    </p:spTree>
    <p:extLst>
      <p:ext uri="{BB962C8B-B14F-4D97-AF65-F5344CB8AC3E}">
        <p14:creationId xmlns:p14="http://schemas.microsoft.com/office/powerpoint/2010/main" val="4069244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36</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Belgium - français</a:t>
            </a:r>
          </a:p>
        </p:txBody>
      </p:sp>
      <p:sp>
        <p:nvSpPr>
          <p:cNvPr id="8" name="Content Placeholder 1"/>
          <p:cNvSpPr>
            <a:spLocks noGrp="1"/>
          </p:cNvSpPr>
          <p:nvPr>
            <p:ph idx="1"/>
          </p:nvPr>
        </p:nvSpPr>
        <p:spPr>
          <a:xfrm>
            <a:off x="323849" y="1392737"/>
            <a:ext cx="11542183" cy="4944471"/>
          </a:xfrm>
        </p:spPr>
        <p:txBody>
          <a:bodyPr>
            <a:noAutofit/>
          </a:bodyPr>
          <a:lstStyle/>
          <a:p>
            <a:r>
              <a:rPr lang="fr-BE" sz="1333" b="1" dirty="0"/>
              <a:t>Comment puis-je suivre mon colis?</a:t>
            </a:r>
            <a:br>
              <a:rPr lang="fr-BE" sz="1333" dirty="0"/>
            </a:br>
            <a:r>
              <a:rPr lang="fr-BE" sz="1333" dirty="0"/>
              <a:t>Sur </a:t>
            </a:r>
            <a:r>
              <a:rPr lang="fr-BE" sz="1333" u="sng" dirty="0">
                <a:hlinkClick r:id="rId2"/>
              </a:rPr>
              <a:t>www.dpd.be</a:t>
            </a:r>
            <a:r>
              <a:rPr lang="fr-BE" sz="1333" dirty="0"/>
              <a:t> vous pouvez vérifier le statut de votre colis. Vous n’aurez besoin que du n° de référence à 14 chiffres du colis.</a:t>
            </a:r>
            <a:br>
              <a:rPr lang="fr-BE" sz="1333" dirty="0"/>
            </a:br>
            <a:r>
              <a:rPr lang="fr-BE" sz="1333" dirty="0"/>
              <a:t>Finies les livraisons manquées, </a:t>
            </a:r>
            <a:r>
              <a:rPr lang="fr-BE" sz="1333" dirty="0">
                <a:hlinkClick r:id="rId3"/>
              </a:rPr>
              <a:t>téléchargez </a:t>
            </a:r>
            <a:r>
              <a:rPr lang="fr-BE" sz="1333" dirty="0"/>
              <a:t>l’application </a:t>
            </a:r>
            <a:r>
              <a:rPr lang="fr-BE" sz="1333" dirty="0" err="1"/>
              <a:t>myDPD</a:t>
            </a:r>
            <a:r>
              <a:rPr lang="fr-BE" sz="1333" dirty="0"/>
              <a:t> sur votre smartphone! (</a:t>
            </a:r>
            <a:r>
              <a:rPr lang="en-US" sz="1400" dirty="0">
                <a:hlinkClick r:id="rId4"/>
              </a:rPr>
              <a:t>https://www.youtube.com/watch?v=otKuH4ktYyU</a:t>
            </a:r>
            <a:r>
              <a:rPr lang="en-US" sz="1400" dirty="0"/>
              <a:t>)</a:t>
            </a:r>
            <a:endParaRPr lang="fr-BE" sz="1333" dirty="0"/>
          </a:p>
          <a:p>
            <a:br>
              <a:rPr lang="fr-FR" sz="1333" b="1" dirty="0"/>
            </a:br>
            <a:r>
              <a:rPr lang="fr-FR" sz="1333" b="1" dirty="0"/>
              <a:t>Mon colis sera-t-il livré de manière écologique?</a:t>
            </a:r>
            <a:br>
              <a:rPr lang="nl-BE" sz="1333" b="1" dirty="0"/>
            </a:br>
            <a:r>
              <a:rPr lang="fr-FR" sz="1333" dirty="0"/>
              <a:t>Grâce au programme DrivingChange de DPDgroup, tous les colis en Europe sont livrés neutres en CO</a:t>
            </a:r>
            <a:r>
              <a:rPr lang="fr-FR" sz="1333" baseline="-25000" dirty="0"/>
              <a:t>2</a:t>
            </a:r>
            <a:r>
              <a:rPr lang="fr-FR" sz="1333" dirty="0"/>
              <a:t>!</a:t>
            </a:r>
            <a:r>
              <a:rPr lang="nl-BE" sz="1333" dirty="0"/>
              <a:t> </a:t>
            </a:r>
            <a:r>
              <a:rPr lang="fr-FR" sz="1333" dirty="0"/>
              <a:t>DPDgroup s'efforce en permanence de réduire son empreinte carbone et investit également dans des projets « verts » pour compenser celle-ci et obtenir un processus de livraison neutre en CO</a:t>
            </a:r>
            <a:r>
              <a:rPr lang="fr-FR" sz="1333" baseline="-25000" dirty="0"/>
              <a:t>2</a:t>
            </a:r>
            <a:r>
              <a:rPr lang="fr-FR" sz="1333" dirty="0"/>
              <a:t>.</a:t>
            </a:r>
            <a:r>
              <a:rPr lang="nl-BE" sz="1333" dirty="0"/>
              <a:t> </a:t>
            </a:r>
            <a:r>
              <a:rPr lang="fr-FR" sz="1333" dirty="0"/>
              <a:t>De plus, l'accent est mis sur l’acquisition d’un parc automobile plus écologique en utilisant de plus en plus de véhicules électriques et à faibles émissions. Envie d'en savoir plus? Cliquer </a:t>
            </a:r>
            <a:r>
              <a:rPr lang="fr-FR" sz="1333" u="sng" dirty="0"/>
              <a:t>ici</a:t>
            </a:r>
            <a:r>
              <a:rPr lang="fr-FR" sz="1333" dirty="0"/>
              <a:t>. ( </a:t>
            </a:r>
            <a:r>
              <a:rPr lang="fr-FR" sz="1200" dirty="0">
                <a:hlinkClick r:id="rId5"/>
              </a:rPr>
              <a:t>https://www.dpd.com/group/fr/responsabilit-societale-d-entreprise</a:t>
            </a:r>
            <a:r>
              <a:rPr lang="fr-FR" sz="1200" dirty="0"/>
              <a:t> </a:t>
            </a:r>
            <a:r>
              <a:rPr lang="fr-FR" sz="1333" dirty="0"/>
              <a:t>)</a:t>
            </a:r>
            <a:endParaRPr lang="nl-BE" sz="1333" dirty="0"/>
          </a:p>
          <a:p>
            <a:r>
              <a:rPr lang="fr-BE" sz="1333" b="1" dirty="0"/>
              <a:t>Qu’est-ce qu’un point relais Pickup?</a:t>
            </a:r>
          </a:p>
          <a:p>
            <a:r>
              <a:rPr lang="fr-BE" sz="1333" dirty="0"/>
              <a:t>Un point relais Pickup est un endroit où des colis peuvent être expédiés ou réceptionnés. En optant pour une livraison dans un relais Pickup, vous choisissez la sécurité de récupérer votre colis quand cela vous convient grâce aux heures d’ouverture flexibles. Tous les relais Pickup sont au moins ouverts du mardi au samedi. Avec nos 1.600 relais Pickup au Benelux, nous sommes toujours à proximité. Découvrez le </a:t>
            </a:r>
            <a:r>
              <a:rPr lang="fr-BE" sz="1333" u="sng" dirty="0"/>
              <a:t>point relais Pickup </a:t>
            </a:r>
            <a:r>
              <a:rPr lang="fr-BE" sz="1333" dirty="0"/>
              <a:t>le plus proche de chez vous (</a:t>
            </a:r>
            <a:r>
              <a:rPr lang="nl-NL" sz="1333" u="sng" dirty="0">
                <a:hlinkClick r:id="rId6"/>
              </a:rPr>
              <a:t>https://dpdgroup.com/be/mydpd/parcel-shops/search</a:t>
            </a:r>
            <a:r>
              <a:rPr lang="fr-BE" sz="1333" dirty="0"/>
              <a:t>).</a:t>
            </a:r>
          </a:p>
          <a:p>
            <a:r>
              <a:rPr lang="fr-BE" sz="1333" b="1" dirty="0"/>
              <a:t>Où puis-je trouver un point relais Pickup?</a:t>
            </a:r>
            <a:br>
              <a:rPr lang="fr-BE" sz="1333" b="1" dirty="0"/>
            </a:br>
            <a:r>
              <a:rPr lang="fr-BE" sz="1333" dirty="0"/>
              <a:t>Cliquer </a:t>
            </a:r>
            <a:r>
              <a:rPr lang="fr-BE" sz="1333" u="sng" dirty="0"/>
              <a:t>ici</a:t>
            </a:r>
            <a:r>
              <a:rPr lang="fr-BE" sz="1333" dirty="0"/>
              <a:t> et découvrez le point relais Pickup le plus proche de chez vous (</a:t>
            </a:r>
            <a:r>
              <a:rPr lang="nl-NL" sz="1333" u="sng" dirty="0">
                <a:hlinkClick r:id="rId6"/>
              </a:rPr>
              <a:t>https://dpdgroup.com/be/mydpd/parcel-shops/search</a:t>
            </a:r>
            <a:r>
              <a:rPr lang="fr-BE" sz="1333" dirty="0"/>
              <a:t>).</a:t>
            </a:r>
            <a:endParaRPr lang="fr-BE" sz="1333" b="1" dirty="0"/>
          </a:p>
          <a:p>
            <a:endParaRPr lang="fr-BE" sz="1333"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1439" y="0"/>
            <a:ext cx="1560561" cy="1560561"/>
          </a:xfrm>
          <a:prstGeom prst="rect">
            <a:avLst/>
          </a:prstGeom>
        </p:spPr>
      </p:pic>
    </p:spTree>
    <p:extLst>
      <p:ext uri="{BB962C8B-B14F-4D97-AF65-F5344CB8AC3E}">
        <p14:creationId xmlns:p14="http://schemas.microsoft.com/office/powerpoint/2010/main" val="278646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37</a:t>
            </a:fld>
            <a:endParaRPr lang="en-GB"/>
          </a:p>
        </p:txBody>
      </p:sp>
      <p:sp>
        <p:nvSpPr>
          <p:cNvPr id="5" name="Title 4"/>
          <p:cNvSpPr>
            <a:spLocks noGrp="1"/>
          </p:cNvSpPr>
          <p:nvPr>
            <p:ph type="title"/>
          </p:nvPr>
        </p:nvSpPr>
        <p:spPr/>
        <p:txBody>
          <a:bodyPr/>
          <a:lstStyle/>
          <a:p>
            <a:r>
              <a:rPr lang="en-US" dirty="0" err="1"/>
              <a:t>Textes</a:t>
            </a:r>
            <a:r>
              <a:rPr lang="en-US" dirty="0"/>
              <a:t> return</a:t>
            </a:r>
          </a:p>
        </p:txBody>
      </p:sp>
      <p:sp>
        <p:nvSpPr>
          <p:cNvPr id="6" name="Content Placeholder 5"/>
          <p:cNvSpPr>
            <a:spLocks noGrp="1"/>
          </p:cNvSpPr>
          <p:nvPr>
            <p:ph idx="1"/>
          </p:nvPr>
        </p:nvSpPr>
        <p:spPr>
          <a:xfrm>
            <a:off x="286046" y="1679410"/>
            <a:ext cx="11542183" cy="4250628"/>
          </a:xfrm>
        </p:spPr>
        <p:txBody>
          <a:bodyPr/>
          <a:lstStyle/>
          <a:p>
            <a:r>
              <a:rPr lang="fr-FR" sz="1867" b="1" dirty="0"/>
              <a:t>Veuillez coller l'étiquette sur la boîte et le délivrer au point relais Pickup de votre choix.</a:t>
            </a:r>
            <a:endParaRPr lang="en-US" sz="1867" dirty="0"/>
          </a:p>
          <a:p>
            <a:r>
              <a:rPr lang="fr-FR" sz="1867" b="1" dirty="0"/>
              <a:t>A </a:t>
            </a:r>
            <a:r>
              <a:rPr lang="fr-FR" sz="1867" dirty="0"/>
              <a:t>Nous vous demandons d'emballer votre retour aussi bien que possible.</a:t>
            </a:r>
            <a:endParaRPr lang="en-US" sz="1867" dirty="0"/>
          </a:p>
          <a:p>
            <a:r>
              <a:rPr lang="fr-FR" sz="1867" b="1" dirty="0"/>
              <a:t>B </a:t>
            </a:r>
            <a:r>
              <a:rPr lang="fr-FR" sz="1867" dirty="0"/>
              <a:t>Assurez-vous bien de coller l‘étiquette retour en dessus l’étiquette originale.</a:t>
            </a:r>
            <a:endParaRPr lang="en-US" sz="1867" dirty="0"/>
          </a:p>
          <a:p>
            <a:r>
              <a:rPr lang="fr-FR" sz="1867" b="1" dirty="0"/>
              <a:t>C </a:t>
            </a:r>
            <a:r>
              <a:rPr lang="fr-FR" sz="1867" dirty="0"/>
              <a:t>Faites apposer un cachet et une signature du point relais Pickup et conservez la</a:t>
            </a:r>
            <a:endParaRPr lang="en-US" sz="1867" dirty="0"/>
          </a:p>
          <a:p>
            <a:r>
              <a:rPr lang="fr-FR" sz="1867" dirty="0"/>
              <a:t>comme preuve d'envoi.</a:t>
            </a:r>
            <a:endParaRPr lang="en-US" sz="1867" dirty="0"/>
          </a:p>
          <a:p>
            <a:r>
              <a:rPr lang="fr-FR" sz="1867" b="1" dirty="0"/>
              <a:t>D </a:t>
            </a:r>
            <a:r>
              <a:rPr lang="fr-FR" sz="1867" dirty="0"/>
              <a:t>Trouvez votre point relais Pickup sur </a:t>
            </a:r>
            <a:r>
              <a:rPr lang="nl-NL" sz="1867" u="sng" dirty="0">
                <a:hlinkClick r:id="rId2"/>
              </a:rPr>
              <a:t>https://dpdgroup.com/be/mydpd/parcel-shops/search</a:t>
            </a:r>
            <a:endParaRPr lang="nl-NL" sz="1867" u="sng" dirty="0"/>
          </a:p>
          <a:p>
            <a:endParaRPr lang="nl-NL" sz="1867" u="sng" dirty="0"/>
          </a:p>
          <a:p>
            <a:endParaRPr lang="en-US" sz="1867" dirty="0"/>
          </a:p>
        </p:txBody>
      </p:sp>
      <p:sp>
        <p:nvSpPr>
          <p:cNvPr id="7" name="Text Placeholder 6"/>
          <p:cNvSpPr>
            <a:spLocks noGrp="1"/>
          </p:cNvSpPr>
          <p:nvPr>
            <p:ph type="body" sz="quarter" idx="13"/>
          </p:nvPr>
        </p:nvSpPr>
        <p:spPr/>
        <p:txBody>
          <a:bodyPr/>
          <a:lstStyle/>
          <a:p>
            <a:r>
              <a:rPr lang="en-US" dirty="0"/>
              <a:t>Return via Pickup – Belgium – </a:t>
            </a:r>
            <a:r>
              <a:rPr lang="nl-BE" dirty="0"/>
              <a:t>français</a:t>
            </a:r>
            <a:r>
              <a:rPr lang="en-US" dirty="0"/>
              <a:t> </a:t>
            </a:r>
          </a:p>
        </p:txBody>
      </p:sp>
    </p:spTree>
    <p:extLst>
      <p:ext uri="{BB962C8B-B14F-4D97-AF65-F5344CB8AC3E}">
        <p14:creationId xmlns:p14="http://schemas.microsoft.com/office/powerpoint/2010/main" val="2954804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38</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79"/>
            <a:ext cx="10572684" cy="4944471"/>
          </a:xfrm>
        </p:spPr>
        <p:txBody>
          <a:bodyPr/>
          <a:lstStyle/>
          <a:p>
            <a:r>
              <a:rPr lang="en-US" sz="1333" b="1" dirty="0">
                <a:solidFill>
                  <a:schemeClr val="accent1"/>
                </a:solidFill>
              </a:rPr>
              <a:t>DPD Pickup </a:t>
            </a:r>
          </a:p>
          <a:p>
            <a:endParaRPr lang="en-US" sz="1333" b="1" dirty="0">
              <a:solidFill>
                <a:schemeClr val="accent1"/>
              </a:solidFill>
            </a:endParaRPr>
          </a:p>
          <a:p>
            <a:r>
              <a:rPr lang="en-US" sz="1333" b="1" dirty="0"/>
              <a:t>Organizing at your convenience.</a:t>
            </a:r>
          </a:p>
          <a:p>
            <a:r>
              <a:rPr lang="en-US" sz="1333" dirty="0"/>
              <a:t>DPD Pickup is the best solution if you want to receive or return parcels easily. You can always rely on outstanding service and flexibility, thanks to our widespread Pickup network. We have approximately 1600 Pickup </a:t>
            </a:r>
            <a:r>
              <a:rPr lang="en-US" sz="1333" dirty="0" err="1"/>
              <a:t>parcelshops</a:t>
            </a:r>
            <a:r>
              <a:rPr lang="en-US" sz="1333" dirty="0"/>
              <a:t> in the Benelux, so there is always one nearby. </a:t>
            </a:r>
          </a:p>
          <a:p>
            <a:r>
              <a:rPr lang="en-US" sz="1333" dirty="0"/>
              <a:t>Find </a:t>
            </a:r>
            <a:r>
              <a:rPr lang="en-US" sz="1333" u="sng" dirty="0"/>
              <a:t>here</a:t>
            </a:r>
            <a:r>
              <a:rPr lang="en-US" sz="1333" dirty="0"/>
              <a:t> your nearest Pickup </a:t>
            </a:r>
            <a:r>
              <a:rPr lang="en-US" sz="1333" dirty="0" err="1"/>
              <a:t>parcelshop</a:t>
            </a:r>
            <a:r>
              <a:rPr lang="en-US" sz="1333" dirty="0"/>
              <a:t> (</a:t>
            </a:r>
            <a:r>
              <a:rPr lang="nl-NL" sz="1333" u="sng" dirty="0">
                <a:hlinkClick r:id="rId2"/>
              </a:rPr>
              <a:t>https://dpdgroup.com/be/mydpd/parcel-shops/search</a:t>
            </a:r>
            <a:r>
              <a:rPr lang="en-US" sz="1333" dirty="0"/>
              <a:t>)</a:t>
            </a:r>
          </a:p>
        </p:txBody>
      </p:sp>
      <p:sp>
        <p:nvSpPr>
          <p:cNvPr id="7" name="Text Placeholder 6"/>
          <p:cNvSpPr>
            <a:spLocks noGrp="1"/>
          </p:cNvSpPr>
          <p:nvPr>
            <p:ph type="body" sz="quarter" idx="13"/>
          </p:nvPr>
        </p:nvSpPr>
        <p:spPr/>
        <p:txBody>
          <a:bodyPr/>
          <a:lstStyle/>
          <a:p>
            <a:r>
              <a:rPr lang="nl-BE" dirty="0"/>
              <a:t>Belgium – English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1" y="3923291"/>
            <a:ext cx="1616968" cy="1616968"/>
          </a:xfrm>
          <a:prstGeom prst="rect">
            <a:avLst/>
          </a:prstGeom>
        </p:spPr>
      </p:pic>
    </p:spTree>
    <p:extLst>
      <p:ext uri="{BB962C8B-B14F-4D97-AF65-F5344CB8AC3E}">
        <p14:creationId xmlns:p14="http://schemas.microsoft.com/office/powerpoint/2010/main" val="2744104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39</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79"/>
            <a:ext cx="11340769" cy="4944471"/>
          </a:xfrm>
        </p:spPr>
        <p:txBody>
          <a:bodyPr/>
          <a:lstStyle/>
          <a:p>
            <a:r>
              <a:rPr lang="nl-BE" sz="1333" b="1" dirty="0">
                <a:solidFill>
                  <a:schemeClr val="accent1"/>
                </a:solidFill>
              </a:rPr>
              <a:t>DPD home delivery</a:t>
            </a:r>
          </a:p>
          <a:p>
            <a:endParaRPr lang="nl-BE" sz="1333" b="1" dirty="0"/>
          </a:p>
          <a:p>
            <a:r>
              <a:rPr lang="en-US" sz="1333" b="1" dirty="0"/>
              <a:t>Flexible delivery with Predict.</a:t>
            </a:r>
          </a:p>
          <a:p>
            <a:r>
              <a:rPr lang="en-US" sz="1333" dirty="0"/>
              <a:t>You want to know exactly when your parcel will be delivered? In that case, choose Predict from DPD. </a:t>
            </a:r>
          </a:p>
          <a:p>
            <a:r>
              <a:rPr lang="en-US" sz="1333" dirty="0"/>
              <a:t>This innovative service informs you about the delivery, down to one hour precise</a:t>
            </a:r>
            <a:r>
              <a:rPr lang="en-US" sz="1333" i="1" dirty="0"/>
              <a:t>. </a:t>
            </a:r>
            <a:r>
              <a:rPr lang="en-US" sz="1333" dirty="0"/>
              <a:t>A day before delivery, you will receive an email or text message informing you about the exact delivery date. The morning of delivery, a second message will give you a time window of one hour where the delivery will take place in.</a:t>
            </a:r>
          </a:p>
          <a:p>
            <a:r>
              <a:rPr lang="en-US" sz="1333" dirty="0"/>
              <a:t>Last-minute change necessary? No problem. The inflight options allow you to modify the place and moment of delivery, until 30 minutes before the delivery. Use live-tracking to follow your parcel on a map and to discover the amount of stops the driver is still looking at before he arrives at your home or office. </a:t>
            </a:r>
          </a:p>
          <a:p>
            <a:r>
              <a:rPr lang="en-US" sz="1333" dirty="0"/>
              <a:t>This service can be used on desktop, tablet or mobile (</a:t>
            </a:r>
            <a:r>
              <a:rPr lang="en-US" sz="1333" dirty="0" err="1"/>
              <a:t>myDPD</a:t>
            </a:r>
            <a:r>
              <a:rPr lang="en-US" sz="1333" dirty="0"/>
              <a:t> app) and applies to all B2C parcels.</a:t>
            </a:r>
          </a:p>
          <a:p>
            <a:endParaRPr lang="nl-BE" sz="1333" dirty="0"/>
          </a:p>
          <a:p>
            <a:endParaRPr lang="nl-BE" sz="1333" b="1" dirty="0"/>
          </a:p>
        </p:txBody>
      </p:sp>
      <p:sp>
        <p:nvSpPr>
          <p:cNvPr id="7" name="Text Placeholder 6"/>
          <p:cNvSpPr>
            <a:spLocks noGrp="1"/>
          </p:cNvSpPr>
          <p:nvPr>
            <p:ph type="body" sz="quarter" idx="13"/>
          </p:nvPr>
        </p:nvSpPr>
        <p:spPr/>
        <p:txBody>
          <a:bodyPr/>
          <a:lstStyle/>
          <a:p>
            <a:r>
              <a:rPr lang="nl-BE" dirty="0"/>
              <a:t>Belgium – English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986" y="224028"/>
            <a:ext cx="1560561" cy="1560561"/>
          </a:xfrm>
          <a:prstGeom prst="rect">
            <a:avLst/>
          </a:prstGeom>
        </p:spPr>
      </p:pic>
    </p:spTree>
    <p:extLst>
      <p:ext uri="{BB962C8B-B14F-4D97-AF65-F5344CB8AC3E}">
        <p14:creationId xmlns:p14="http://schemas.microsoft.com/office/powerpoint/2010/main" val="257458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F18D249E-531C-448D-97B7-84919B9EBFFF}" type="slidenum">
              <a:rPr lang="en-GB" smtClean="0"/>
              <a:pPr/>
              <a:t>4</a:t>
            </a:fld>
            <a:endParaRPr lang="en-GB"/>
          </a:p>
        </p:txBody>
      </p:sp>
      <p:sp>
        <p:nvSpPr>
          <p:cNvPr id="8" name="Title 7"/>
          <p:cNvSpPr>
            <a:spLocks noGrp="1"/>
          </p:cNvSpPr>
          <p:nvPr>
            <p:ph type="title"/>
          </p:nvPr>
        </p:nvSpPr>
        <p:spPr/>
        <p:txBody>
          <a:bodyPr/>
          <a:lstStyle/>
          <a:p>
            <a:r>
              <a:rPr lang="en-GB" dirty="0"/>
              <a:t>Did you know*?</a:t>
            </a:r>
          </a:p>
        </p:txBody>
      </p:sp>
      <p:sp>
        <p:nvSpPr>
          <p:cNvPr id="10" name="Rectangle 9"/>
          <p:cNvSpPr/>
          <p:nvPr/>
        </p:nvSpPr>
        <p:spPr>
          <a:xfrm>
            <a:off x="4253219" y="1270572"/>
            <a:ext cx="3704917" cy="4347923"/>
          </a:xfrm>
          <a:prstGeom prst="rect">
            <a:avLst/>
          </a:prstGeom>
          <a:solidFill>
            <a:srgbClr val="A90034"/>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20000" rtlCol="0" anchor="b" anchorCtr="0"/>
          <a:lstStyle/>
          <a:p>
            <a:pPr lvl="0"/>
            <a:r>
              <a:rPr lang="en-US" sz="1870" b="1" dirty="0">
                <a:solidFill>
                  <a:schemeClr val="bg1"/>
                </a:solidFill>
                <a:latin typeface="+mj-lt"/>
              </a:rPr>
              <a:t>33%</a:t>
            </a:r>
            <a:r>
              <a:rPr lang="en-US" sz="2500" dirty="0">
                <a:solidFill>
                  <a:schemeClr val="bg1"/>
                </a:solidFill>
                <a:latin typeface="+mj-lt"/>
              </a:rPr>
              <a:t> </a:t>
            </a:r>
            <a:r>
              <a:rPr lang="en-US" sz="1867" dirty="0">
                <a:solidFill>
                  <a:schemeClr val="bg1"/>
                </a:solidFill>
                <a:latin typeface="+mj-lt"/>
              </a:rPr>
              <a:t>of online consumers prefer to collect their parcel from a </a:t>
            </a:r>
            <a:r>
              <a:rPr lang="en-US" sz="1867" b="1" dirty="0">
                <a:solidFill>
                  <a:schemeClr val="bg1"/>
                </a:solidFill>
                <a:latin typeface="+mj-lt"/>
              </a:rPr>
              <a:t>pickup point </a:t>
            </a:r>
            <a:r>
              <a:rPr lang="en-US" sz="1867" dirty="0">
                <a:solidFill>
                  <a:schemeClr val="bg1"/>
                </a:solidFill>
                <a:latin typeface="+mj-lt"/>
              </a:rPr>
              <a:t>?</a:t>
            </a:r>
          </a:p>
          <a:p>
            <a:pPr lvl="0"/>
            <a:endParaRPr lang="en-US" sz="1333" dirty="0">
              <a:solidFill>
                <a:schemeClr val="bg1"/>
              </a:solidFill>
              <a:latin typeface="+mj-lt"/>
            </a:endParaRPr>
          </a:p>
          <a:p>
            <a:pPr lvl="0"/>
            <a:endParaRPr lang="en-US" sz="1870" dirty="0">
              <a:solidFill>
                <a:schemeClr val="bg1"/>
              </a:solidFill>
              <a:latin typeface="+mj-lt"/>
            </a:endParaRPr>
          </a:p>
          <a:p>
            <a:r>
              <a:rPr lang="en-US" sz="1867" b="1" dirty="0">
                <a:solidFill>
                  <a:schemeClr val="bg1"/>
                </a:solidFill>
                <a:latin typeface="+mj-lt"/>
              </a:rPr>
              <a:t>46%</a:t>
            </a:r>
            <a:r>
              <a:rPr lang="en-US" sz="1867" dirty="0">
                <a:solidFill>
                  <a:schemeClr val="bg1"/>
                </a:solidFill>
                <a:latin typeface="+mj-lt"/>
              </a:rPr>
              <a:t> of the online purchases are made via </a:t>
            </a:r>
            <a:r>
              <a:rPr lang="en-US" sz="1867" b="1" dirty="0">
                <a:solidFill>
                  <a:schemeClr val="bg1"/>
                </a:solidFill>
                <a:latin typeface="+mj-lt"/>
              </a:rPr>
              <a:t>smartphone</a:t>
            </a:r>
            <a:r>
              <a:rPr lang="en-US" sz="1867" dirty="0">
                <a:solidFill>
                  <a:schemeClr val="bg1"/>
                </a:solidFill>
                <a:latin typeface="+mj-lt"/>
              </a:rPr>
              <a:t> ?</a:t>
            </a:r>
            <a:endParaRPr lang="nl-BE" sz="1867" dirty="0">
              <a:solidFill>
                <a:schemeClr val="bg1"/>
              </a:solidFill>
              <a:latin typeface="+mj-lt"/>
            </a:endParaRPr>
          </a:p>
          <a:p>
            <a:pPr lvl="0"/>
            <a:endParaRPr lang="en-US" sz="1333" dirty="0">
              <a:solidFill>
                <a:schemeClr val="bg1"/>
              </a:solidFill>
              <a:latin typeface="+mj-lt"/>
            </a:endParaRPr>
          </a:p>
          <a:p>
            <a:pPr lvl="0"/>
            <a:endParaRPr lang="en-US" sz="1333" dirty="0">
              <a:solidFill>
                <a:schemeClr val="bg1"/>
              </a:solidFill>
              <a:latin typeface="+mj-lt"/>
            </a:endParaRPr>
          </a:p>
          <a:p>
            <a:pPr lvl="0"/>
            <a:r>
              <a:rPr lang="en-US" sz="1867" dirty="0">
                <a:solidFill>
                  <a:schemeClr val="bg1"/>
                </a:solidFill>
                <a:latin typeface="+mj-lt"/>
              </a:rPr>
              <a:t>Having the possibility to choose from </a:t>
            </a:r>
            <a:r>
              <a:rPr lang="en-US" sz="1867" b="1" dirty="0">
                <a:solidFill>
                  <a:schemeClr val="bg1"/>
                </a:solidFill>
                <a:latin typeface="+mj-lt"/>
              </a:rPr>
              <a:t>several delivery options </a:t>
            </a:r>
            <a:r>
              <a:rPr lang="en-US" sz="1867" dirty="0">
                <a:solidFill>
                  <a:schemeClr val="bg1"/>
                </a:solidFill>
                <a:latin typeface="+mj-lt"/>
              </a:rPr>
              <a:t>is a driver for </a:t>
            </a:r>
            <a:r>
              <a:rPr lang="en-US" sz="1870" b="1" dirty="0">
                <a:solidFill>
                  <a:schemeClr val="bg1"/>
                </a:solidFill>
                <a:latin typeface="+mj-lt"/>
              </a:rPr>
              <a:t>81%</a:t>
            </a:r>
            <a:r>
              <a:rPr lang="en-US" sz="1867" dirty="0">
                <a:solidFill>
                  <a:schemeClr val="bg1"/>
                </a:solidFill>
                <a:latin typeface="+mj-lt"/>
              </a:rPr>
              <a:t> when it comes to buying online ?</a:t>
            </a:r>
            <a:endParaRPr lang="nl-BE" sz="1867" dirty="0">
              <a:solidFill>
                <a:schemeClr val="bg1"/>
              </a:solidFill>
              <a:latin typeface="+mj-lt"/>
            </a:endParaRPr>
          </a:p>
          <a:p>
            <a:pPr lvl="0"/>
            <a:endParaRPr lang="en-US" sz="133" dirty="0">
              <a:solidFill>
                <a:schemeClr val="bg1"/>
              </a:solidFill>
              <a:latin typeface="+mj-lt"/>
            </a:endParaRPr>
          </a:p>
        </p:txBody>
      </p:sp>
      <p:grpSp>
        <p:nvGrpSpPr>
          <p:cNvPr id="3" name="Group 2"/>
          <p:cNvGrpSpPr/>
          <p:nvPr/>
        </p:nvGrpSpPr>
        <p:grpSpPr>
          <a:xfrm>
            <a:off x="8152693" y="1270572"/>
            <a:ext cx="3715523" cy="1891320"/>
            <a:chOff x="6043152" y="1270572"/>
            <a:chExt cx="2786643" cy="1681828"/>
          </a:xfrm>
        </p:grpSpPr>
        <p:sp>
          <p:nvSpPr>
            <p:cNvPr id="11" name="Rectangle 10"/>
            <p:cNvSpPr/>
            <p:nvPr/>
          </p:nvSpPr>
          <p:spPr>
            <a:xfrm>
              <a:off x="6043152" y="1270572"/>
              <a:ext cx="2786643" cy="1681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20000" rtlCol="0" anchor="t" anchorCtr="0"/>
            <a:lstStyle/>
            <a:p>
              <a:pPr algn="ctr"/>
              <a:endParaRPr lang="en-US" sz="2133" dirty="0"/>
            </a:p>
          </p:txBody>
        </p:sp>
        <p:sp>
          <p:nvSpPr>
            <p:cNvPr id="99" name="TextBox 98"/>
            <p:cNvSpPr txBox="1"/>
            <p:nvPr/>
          </p:nvSpPr>
          <p:spPr>
            <a:xfrm>
              <a:off x="6043152" y="1270798"/>
              <a:ext cx="2770648" cy="575682"/>
            </a:xfrm>
            <a:prstGeom prst="rect">
              <a:avLst/>
            </a:prstGeom>
            <a:noFill/>
          </p:spPr>
          <p:txBody>
            <a:bodyPr wrap="square" tIns="96000" bIns="96000" rtlCol="0">
              <a:noAutofit/>
            </a:bodyPr>
            <a:lstStyle/>
            <a:p>
              <a:endParaRPr lang="en-US" sz="1067" dirty="0">
                <a:solidFill>
                  <a:schemeClr val="bg1"/>
                </a:solidFill>
              </a:endParaRPr>
            </a:p>
            <a:p>
              <a:r>
                <a:rPr lang="en-US" sz="2133" dirty="0">
                  <a:solidFill>
                    <a:schemeClr val="bg1"/>
                  </a:solidFill>
                </a:rPr>
                <a:t>Accurate delivery and return information </a:t>
              </a:r>
              <a:br>
                <a:rPr lang="en-US" sz="2133" dirty="0">
                  <a:solidFill>
                    <a:schemeClr val="bg1"/>
                  </a:solidFill>
                </a:rPr>
              </a:br>
              <a:r>
                <a:rPr lang="en-US" sz="2133" dirty="0">
                  <a:solidFill>
                    <a:schemeClr val="bg1"/>
                  </a:solidFill>
                </a:rPr>
                <a:t>does make a difference ! </a:t>
              </a:r>
            </a:p>
          </p:txBody>
        </p:sp>
      </p:grpSp>
      <p:pic>
        <p:nvPicPr>
          <p:cNvPr id="72" name="Picture 71"/>
          <p:cNvPicPr>
            <a:picLocks noChangeAspect="1"/>
          </p:cNvPicPr>
          <p:nvPr/>
        </p:nvPicPr>
        <p:blipFill rotWithShape="1">
          <a:blip r:embed="rId2" cstate="email">
            <a:extLst>
              <a:ext uri="{28A0092B-C50C-407E-A947-70E740481C1C}">
                <a14:useLocalDpi xmlns:a14="http://schemas.microsoft.com/office/drawing/2010/main" val="0"/>
              </a:ext>
            </a:extLst>
          </a:blip>
          <a:srcRect l="1" r="43170"/>
          <a:stretch/>
        </p:blipFill>
        <p:spPr>
          <a:xfrm>
            <a:off x="323852" y="1270572"/>
            <a:ext cx="3707920" cy="4347923"/>
          </a:xfrm>
          <a:prstGeom prst="rect">
            <a:avLst/>
          </a:prstGeom>
        </p:spPr>
      </p:pic>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583" y="3355675"/>
            <a:ext cx="3667306" cy="2262820"/>
          </a:xfrm>
          <a:prstGeom prst="rect">
            <a:avLst/>
          </a:prstGeom>
        </p:spPr>
      </p:pic>
      <p:sp>
        <p:nvSpPr>
          <p:cNvPr id="12" name="TextBox 11"/>
          <p:cNvSpPr txBox="1"/>
          <p:nvPr/>
        </p:nvSpPr>
        <p:spPr>
          <a:xfrm>
            <a:off x="239350" y="5733257"/>
            <a:ext cx="2534668" cy="256545"/>
          </a:xfrm>
          <a:prstGeom prst="rect">
            <a:avLst/>
          </a:prstGeom>
          <a:noFill/>
        </p:spPr>
        <p:txBody>
          <a:bodyPr wrap="none" rtlCol="0">
            <a:spAutoFit/>
          </a:bodyPr>
          <a:lstStyle/>
          <a:p>
            <a:r>
              <a:rPr lang="en-US" sz="1067" dirty="0"/>
              <a:t>*E-shopper barometer DPDgroup</a:t>
            </a:r>
          </a:p>
        </p:txBody>
      </p:sp>
    </p:spTree>
    <p:extLst>
      <p:ext uri="{BB962C8B-B14F-4D97-AF65-F5344CB8AC3E}">
        <p14:creationId xmlns:p14="http://schemas.microsoft.com/office/powerpoint/2010/main" val="324330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40</a:t>
            </a:fld>
            <a:endParaRPr lang="en-GB"/>
          </a:p>
        </p:txBody>
      </p:sp>
      <p:sp>
        <p:nvSpPr>
          <p:cNvPr id="5" name="Title 4"/>
          <p:cNvSpPr>
            <a:spLocks noGrp="1"/>
          </p:cNvSpPr>
          <p:nvPr>
            <p:ph type="title"/>
          </p:nvPr>
        </p:nvSpPr>
        <p:spPr/>
        <p:txBody>
          <a:bodyPr/>
          <a:lstStyle/>
          <a:p>
            <a:r>
              <a:rPr lang="nl-BE" dirty="0"/>
              <a:t>Integration </a:t>
            </a:r>
            <a:r>
              <a:rPr lang="nl-BE" dirty="0" err="1"/>
              <a:t>texts</a:t>
            </a:r>
            <a:endParaRPr lang="nl-BE" dirty="0"/>
          </a:p>
        </p:txBody>
      </p:sp>
      <p:sp>
        <p:nvSpPr>
          <p:cNvPr id="6" name="Content Placeholder 5"/>
          <p:cNvSpPr>
            <a:spLocks noGrp="1"/>
          </p:cNvSpPr>
          <p:nvPr>
            <p:ph idx="1"/>
          </p:nvPr>
        </p:nvSpPr>
        <p:spPr>
          <a:xfrm>
            <a:off x="323850" y="1289579"/>
            <a:ext cx="11340769" cy="4944471"/>
          </a:xfrm>
        </p:spPr>
        <p:txBody>
          <a:bodyPr/>
          <a:lstStyle/>
          <a:p>
            <a:r>
              <a:rPr lang="nl-BE" sz="1333" b="1" dirty="0">
                <a:solidFill>
                  <a:schemeClr val="accent1"/>
                </a:solidFill>
              </a:rPr>
              <a:t>DPD home delivery</a:t>
            </a:r>
          </a:p>
          <a:p>
            <a:endParaRPr lang="nl-BE" sz="1333" b="1" dirty="0"/>
          </a:p>
          <a:p>
            <a:r>
              <a:rPr lang="en-GB" sz="1333" b="1" dirty="0"/>
              <a:t>Not at home when the DPD driver comes? And your neighbours either?</a:t>
            </a:r>
            <a:br>
              <a:rPr lang="en-GB" sz="1333" b="1" dirty="0"/>
            </a:br>
            <a:r>
              <a:rPr lang="en-GB" sz="1333" b="1" dirty="0"/>
              <a:t>You can collect your parcel from a Pickup </a:t>
            </a:r>
            <a:r>
              <a:rPr lang="en-GB" sz="1333" b="1" dirty="0" err="1"/>
              <a:t>parcelshop</a:t>
            </a:r>
            <a:r>
              <a:rPr lang="en-GB" sz="1333" b="1" dirty="0"/>
              <a:t>.</a:t>
            </a:r>
            <a:endParaRPr lang="en-US" sz="1333" dirty="0"/>
          </a:p>
          <a:p>
            <a:r>
              <a:rPr lang="en-GB" sz="1333" dirty="0"/>
              <a:t>If you’re not at home when the DPD driver comes and your neighbours either, your parcel will be taken to a Pickup </a:t>
            </a:r>
            <a:r>
              <a:rPr lang="en-GB" sz="1333" dirty="0" err="1"/>
              <a:t>parcelshop</a:t>
            </a:r>
            <a:r>
              <a:rPr lang="en-GB" sz="1333" dirty="0"/>
              <a:t> in your local area. That way, you get your parcel as soon as possible, and you decide when you go to pick it up.</a:t>
            </a:r>
            <a:endParaRPr lang="en-US" sz="1333" dirty="0"/>
          </a:p>
          <a:p>
            <a:r>
              <a:rPr lang="en-GB" sz="1333" dirty="0"/>
              <a:t>The DPD driver will leave a note in your mailbox giving the address of the Pickup </a:t>
            </a:r>
            <a:r>
              <a:rPr lang="en-GB" sz="1333" dirty="0" err="1"/>
              <a:t>parcelshop</a:t>
            </a:r>
            <a:r>
              <a:rPr lang="en-GB" sz="1333" dirty="0"/>
              <a:t> and the time from which you can collect your parcel. You will receive an email from DPD when the parcel has arrived in the Pickup </a:t>
            </a:r>
            <a:r>
              <a:rPr lang="en-GB" sz="1333" dirty="0" err="1"/>
              <a:t>parcelshop</a:t>
            </a:r>
            <a:r>
              <a:rPr lang="en-GB" sz="1333" dirty="0"/>
              <a:t>.</a:t>
            </a:r>
            <a:endParaRPr lang="en-US" sz="1333" dirty="0"/>
          </a:p>
          <a:p>
            <a:r>
              <a:rPr lang="en-GB" sz="1333" dirty="0"/>
              <a:t>Bring your proof of identity with you when you go to pick up your parcel. You will have seven days to collect it, after which it will be returned to the sender. </a:t>
            </a:r>
            <a:endParaRPr lang="en-US" sz="1333" dirty="0"/>
          </a:p>
          <a:p>
            <a:r>
              <a:rPr lang="en-GB" sz="1333" dirty="0"/>
              <a:t>At </a:t>
            </a:r>
            <a:r>
              <a:rPr lang="en-GB" sz="1333" u="sng" dirty="0">
                <a:hlinkClick r:id="rId2"/>
              </a:rPr>
              <a:t>www.dpd.be</a:t>
            </a:r>
            <a:r>
              <a:rPr lang="en-GB" sz="1333" dirty="0"/>
              <a:t> you can check the status of your parcel and find out more about our Pickup </a:t>
            </a:r>
            <a:r>
              <a:rPr lang="en-GB" sz="1333" dirty="0" err="1"/>
              <a:t>parcelshops</a:t>
            </a:r>
            <a:r>
              <a:rPr lang="en-GB" sz="1333" dirty="0"/>
              <a:t>, including locations and opening hours. </a:t>
            </a:r>
            <a:endParaRPr lang="en-US" sz="1333" dirty="0"/>
          </a:p>
          <a:p>
            <a:endParaRPr lang="nl-BE" sz="1333" dirty="0"/>
          </a:p>
          <a:p>
            <a:endParaRPr lang="nl-BE" sz="1333" b="1" dirty="0"/>
          </a:p>
        </p:txBody>
      </p:sp>
      <p:sp>
        <p:nvSpPr>
          <p:cNvPr id="7" name="Text Placeholder 6"/>
          <p:cNvSpPr>
            <a:spLocks noGrp="1"/>
          </p:cNvSpPr>
          <p:nvPr>
            <p:ph type="body" sz="quarter" idx="13"/>
          </p:nvPr>
        </p:nvSpPr>
        <p:spPr/>
        <p:txBody>
          <a:bodyPr/>
          <a:lstStyle/>
          <a:p>
            <a:r>
              <a:rPr lang="nl-BE" dirty="0"/>
              <a:t>Belgium – English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986" y="224028"/>
            <a:ext cx="1560561" cy="1560561"/>
          </a:xfrm>
          <a:prstGeom prst="rect">
            <a:avLst/>
          </a:prstGeom>
        </p:spPr>
      </p:pic>
    </p:spTree>
    <p:extLst>
      <p:ext uri="{BB962C8B-B14F-4D97-AF65-F5344CB8AC3E}">
        <p14:creationId xmlns:p14="http://schemas.microsoft.com/office/powerpoint/2010/main" val="2159686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41</a:t>
            </a:fld>
            <a:endParaRPr lang="en-GB"/>
          </a:p>
        </p:txBody>
      </p:sp>
      <p:sp>
        <p:nvSpPr>
          <p:cNvPr id="5" name="Title 4"/>
          <p:cNvSpPr>
            <a:spLocks noGrp="1"/>
          </p:cNvSpPr>
          <p:nvPr>
            <p:ph type="title"/>
          </p:nvPr>
        </p:nvSpPr>
        <p:spPr>
          <a:xfrm>
            <a:off x="323851" y="64223"/>
            <a:ext cx="11542183" cy="420663"/>
          </a:xfrm>
        </p:spPr>
        <p:txBody>
          <a:bodyPr/>
          <a:lstStyle/>
          <a:p>
            <a:r>
              <a:rPr lang="en-US" dirty="0"/>
              <a:t>FAQ</a:t>
            </a:r>
          </a:p>
        </p:txBody>
      </p:sp>
      <p:sp>
        <p:nvSpPr>
          <p:cNvPr id="7" name="Text Placeholder 6"/>
          <p:cNvSpPr>
            <a:spLocks noGrp="1"/>
          </p:cNvSpPr>
          <p:nvPr>
            <p:ph type="body" sz="quarter" idx="13"/>
          </p:nvPr>
        </p:nvSpPr>
        <p:spPr>
          <a:xfrm>
            <a:off x="323850" y="404984"/>
            <a:ext cx="11542183" cy="533399"/>
          </a:xfrm>
        </p:spPr>
        <p:txBody>
          <a:bodyPr/>
          <a:lstStyle/>
          <a:p>
            <a:r>
              <a:rPr lang="nl-BE" dirty="0"/>
              <a:t>Belgium – English </a:t>
            </a:r>
          </a:p>
        </p:txBody>
      </p:sp>
      <p:sp>
        <p:nvSpPr>
          <p:cNvPr id="8" name="Content Placeholder 1"/>
          <p:cNvSpPr>
            <a:spLocks noGrp="1"/>
          </p:cNvSpPr>
          <p:nvPr>
            <p:ph idx="1"/>
          </p:nvPr>
        </p:nvSpPr>
        <p:spPr>
          <a:xfrm>
            <a:off x="323849" y="821365"/>
            <a:ext cx="11542183" cy="4944471"/>
          </a:xfrm>
        </p:spPr>
        <p:txBody>
          <a:bodyPr>
            <a:noAutofit/>
          </a:bodyPr>
          <a:lstStyle/>
          <a:p>
            <a:r>
              <a:rPr lang="en-US" sz="1333" b="1" dirty="0"/>
              <a:t>Will DPD inform me of the delivery day?</a:t>
            </a:r>
            <a:endParaRPr lang="en-US" sz="1333" dirty="0"/>
          </a:p>
          <a:p>
            <a:r>
              <a:rPr lang="en-US" sz="1333" dirty="0"/>
              <a:t>It is so simple, with Predict we will always inform you of our delivery day by text message or email. Is the day inconvenient for you? If so, you can change or postpone your delivery preference until 30 minutes before delivery:</a:t>
            </a:r>
          </a:p>
          <a:p>
            <a:pPr marL="228594" indent="-228594">
              <a:buFont typeface="Arial" panose="020B0604020202020204" pitchFamily="34" charset="0"/>
              <a:buChar char="•"/>
            </a:pPr>
            <a:r>
              <a:rPr lang="en-US" sz="1333" dirty="0"/>
              <a:t>To a near Pickup </a:t>
            </a:r>
            <a:r>
              <a:rPr lang="en-US" sz="1333" dirty="0" err="1"/>
              <a:t>parcelshop</a:t>
            </a:r>
            <a:r>
              <a:rPr lang="en-US" sz="1333" dirty="0"/>
              <a:t>.</a:t>
            </a:r>
          </a:p>
          <a:p>
            <a:pPr marL="228594" indent="-228594">
              <a:buFont typeface="Arial" panose="020B0604020202020204" pitchFamily="34" charset="0"/>
              <a:buChar char="•"/>
            </a:pPr>
            <a:r>
              <a:rPr lang="en-US" sz="1333" dirty="0"/>
              <a:t>On another day </a:t>
            </a:r>
          </a:p>
          <a:p>
            <a:pPr marL="228594" indent="-228594">
              <a:buFont typeface="Arial" panose="020B0604020202020204" pitchFamily="34" charset="0"/>
              <a:buChar char="•"/>
            </a:pPr>
            <a:r>
              <a:rPr lang="en-US" sz="1333" dirty="0"/>
              <a:t>To another address  </a:t>
            </a:r>
          </a:p>
          <a:p>
            <a:pPr marL="228594" indent="-228594">
              <a:buFont typeface="Arial" panose="020B0604020202020204" pitchFamily="34" charset="0"/>
              <a:buChar char="•"/>
            </a:pPr>
            <a:r>
              <a:rPr lang="en-US" sz="1333" dirty="0"/>
              <a:t>Dropping off authorization – we will leave your parcel in a safe place</a:t>
            </a:r>
          </a:p>
          <a:p>
            <a:r>
              <a:rPr lang="en-US" sz="1333" dirty="0"/>
              <a:t>We will send you another message on the delivery day, with an expected one hour delivery time-slot. </a:t>
            </a:r>
            <a:br>
              <a:rPr lang="en-US" sz="1333" dirty="0"/>
            </a:br>
            <a:r>
              <a:rPr lang="fr-BE" sz="1333" dirty="0"/>
              <a:t>No more </a:t>
            </a:r>
            <a:r>
              <a:rPr lang="fr-BE" sz="1333" dirty="0" err="1"/>
              <a:t>missed</a:t>
            </a:r>
            <a:r>
              <a:rPr lang="fr-BE" sz="1333" dirty="0"/>
              <a:t> </a:t>
            </a:r>
            <a:r>
              <a:rPr lang="fr-BE" sz="1333" dirty="0" err="1"/>
              <a:t>parcel</a:t>
            </a:r>
            <a:r>
              <a:rPr lang="fr-BE" sz="1333" dirty="0"/>
              <a:t> </a:t>
            </a:r>
            <a:r>
              <a:rPr lang="fr-BE" sz="1333" dirty="0" err="1"/>
              <a:t>deliveries</a:t>
            </a:r>
            <a:r>
              <a:rPr lang="fr-BE" sz="1333" dirty="0"/>
              <a:t>, </a:t>
            </a:r>
            <a:r>
              <a:rPr lang="fr-BE" sz="1333" dirty="0" err="1">
                <a:hlinkClick r:id="rId2"/>
              </a:rPr>
              <a:t>download</a:t>
            </a:r>
            <a:r>
              <a:rPr lang="fr-BE" sz="1333" dirty="0">
                <a:hlinkClick r:id="rId2"/>
              </a:rPr>
              <a:t> </a:t>
            </a:r>
            <a:r>
              <a:rPr lang="fr-BE" sz="1333" dirty="0"/>
              <a:t>the </a:t>
            </a:r>
            <a:r>
              <a:rPr lang="fr-BE" sz="1333" dirty="0" err="1"/>
              <a:t>myDPD</a:t>
            </a:r>
            <a:r>
              <a:rPr lang="fr-BE" sz="1333" dirty="0"/>
              <a:t> </a:t>
            </a:r>
            <a:r>
              <a:rPr lang="fr-BE" sz="1333" dirty="0" err="1"/>
              <a:t>app</a:t>
            </a:r>
            <a:r>
              <a:rPr lang="fr-BE" sz="1333" dirty="0"/>
              <a:t>! (</a:t>
            </a:r>
            <a:r>
              <a:rPr lang="en-US" sz="1400" dirty="0">
                <a:hlinkClick r:id="rId3"/>
              </a:rPr>
              <a:t>https://www.youtube.com/watch?v=otKuH4ktYyU</a:t>
            </a:r>
            <a:r>
              <a:rPr lang="en-US" sz="1400" dirty="0"/>
              <a:t>)</a:t>
            </a:r>
            <a:endParaRPr lang="en-US" sz="1333" dirty="0"/>
          </a:p>
          <a:p>
            <a:r>
              <a:rPr lang="en-US" sz="1333" b="1" dirty="0"/>
              <a:t>Not at home</a:t>
            </a:r>
            <a:r>
              <a:rPr lang="en-GB" sz="1333" b="1" dirty="0"/>
              <a:t> when the DPD driver comes</a:t>
            </a:r>
            <a:r>
              <a:rPr lang="en-US" sz="1333" b="1" dirty="0"/>
              <a:t>? You can collect your parcel from a Pickup </a:t>
            </a:r>
            <a:r>
              <a:rPr lang="en-US" sz="1333" b="1" dirty="0" err="1"/>
              <a:t>parcelshop</a:t>
            </a:r>
            <a:r>
              <a:rPr lang="en-US" sz="1333" b="1" dirty="0"/>
              <a:t>.</a:t>
            </a:r>
          </a:p>
          <a:p>
            <a:r>
              <a:rPr lang="en-GB" sz="1333" dirty="0"/>
              <a:t>If you are not at home when the DPD driver comes and your neighbours either, your parcel will be taken to a Pickup </a:t>
            </a:r>
            <a:r>
              <a:rPr lang="en-GB" sz="1333" dirty="0" err="1"/>
              <a:t>parcelshop</a:t>
            </a:r>
            <a:r>
              <a:rPr lang="en-GB" sz="1333" dirty="0"/>
              <a:t> in your local area. That way, you get your parcel as soon as possible, and you decide when you go to pick it up.</a:t>
            </a:r>
            <a:endParaRPr lang="en-US" sz="1333" dirty="0"/>
          </a:p>
          <a:p>
            <a:r>
              <a:rPr lang="en-GB" sz="1333" dirty="0"/>
              <a:t>The DPD driver will leave a note in your mailbox giving the address of the Pickup </a:t>
            </a:r>
            <a:r>
              <a:rPr lang="en-GB" sz="1333" dirty="0" err="1"/>
              <a:t>parcelshop</a:t>
            </a:r>
            <a:r>
              <a:rPr lang="en-GB" sz="1333" dirty="0"/>
              <a:t> and the time from which you can collect your parcel. You will receive an email from DPD when the parcel has arrived in the Pickup </a:t>
            </a:r>
            <a:r>
              <a:rPr lang="en-GB" sz="1333" dirty="0" err="1"/>
              <a:t>parcelshop</a:t>
            </a:r>
            <a:r>
              <a:rPr lang="en-GB" sz="1333" dirty="0"/>
              <a:t>.</a:t>
            </a:r>
            <a:endParaRPr lang="en-US" sz="1333" dirty="0"/>
          </a:p>
          <a:p>
            <a:r>
              <a:rPr lang="en-GB" sz="1333" dirty="0"/>
              <a:t>Bring your proof of identity with you when you go to pick up your parcel. You will have seven days to collect it, after which it will be returned to the sender. </a:t>
            </a:r>
            <a:endParaRPr lang="en-US" sz="1333" dirty="0"/>
          </a:p>
          <a:p>
            <a:r>
              <a:rPr lang="en-GB" sz="1333" dirty="0"/>
              <a:t>At </a:t>
            </a:r>
            <a:r>
              <a:rPr lang="en-GB" sz="1333" u="sng" dirty="0">
                <a:hlinkClick r:id="rId4"/>
              </a:rPr>
              <a:t>www.dpd.be</a:t>
            </a:r>
            <a:r>
              <a:rPr lang="en-GB" sz="1333" dirty="0"/>
              <a:t> you can check the status of your parcel and find out more about our Pickup </a:t>
            </a:r>
            <a:r>
              <a:rPr lang="en-GB" sz="1333" dirty="0" err="1"/>
              <a:t>parcelshops</a:t>
            </a:r>
            <a:r>
              <a:rPr lang="en-GB" sz="1333" dirty="0"/>
              <a:t>, including locations and opening hours. </a:t>
            </a:r>
            <a:endParaRPr lang="en-US" sz="1333" dirty="0"/>
          </a:p>
          <a:p>
            <a:endParaRPr lang="en-US" sz="1333" dirty="0"/>
          </a:p>
        </p:txBody>
      </p:sp>
    </p:spTree>
    <p:extLst>
      <p:ext uri="{BB962C8B-B14F-4D97-AF65-F5344CB8AC3E}">
        <p14:creationId xmlns:p14="http://schemas.microsoft.com/office/powerpoint/2010/main" val="1167992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42</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Belgium – English </a:t>
            </a:r>
          </a:p>
        </p:txBody>
      </p:sp>
      <p:sp>
        <p:nvSpPr>
          <p:cNvPr id="8" name="Content Placeholder 1"/>
          <p:cNvSpPr>
            <a:spLocks noGrp="1"/>
          </p:cNvSpPr>
          <p:nvPr>
            <p:ph idx="1"/>
          </p:nvPr>
        </p:nvSpPr>
        <p:spPr>
          <a:xfrm>
            <a:off x="323849" y="1392737"/>
            <a:ext cx="11542183" cy="4944471"/>
          </a:xfrm>
        </p:spPr>
        <p:txBody>
          <a:bodyPr>
            <a:noAutofit/>
          </a:bodyPr>
          <a:lstStyle/>
          <a:p>
            <a:r>
              <a:rPr lang="en-US" sz="1333" b="1" dirty="0"/>
              <a:t>How can I track the status of my parcel ?</a:t>
            </a:r>
            <a:br>
              <a:rPr lang="en-US" sz="1333" dirty="0"/>
            </a:br>
            <a:r>
              <a:rPr lang="en-US" sz="1333" dirty="0"/>
              <a:t>On </a:t>
            </a:r>
            <a:r>
              <a:rPr lang="en-US" sz="1333" u="sng" dirty="0"/>
              <a:t>www.dpd.be</a:t>
            </a:r>
            <a:r>
              <a:rPr lang="en-US" sz="1333" dirty="0"/>
              <a:t> you can follow your parcel. All you need is the 14-figure </a:t>
            </a:r>
            <a:r>
              <a:rPr lang="en-US" sz="1333" dirty="0" err="1"/>
              <a:t>parcelnumber</a:t>
            </a:r>
            <a:r>
              <a:rPr lang="en-US" sz="1333" dirty="0"/>
              <a:t>. </a:t>
            </a:r>
            <a:br>
              <a:rPr lang="en-US" sz="1333" dirty="0"/>
            </a:br>
            <a:r>
              <a:rPr lang="fr-BE" sz="1333" dirty="0"/>
              <a:t>No more </a:t>
            </a:r>
            <a:r>
              <a:rPr lang="fr-BE" sz="1333" dirty="0" err="1"/>
              <a:t>missed</a:t>
            </a:r>
            <a:r>
              <a:rPr lang="fr-BE" sz="1333" dirty="0"/>
              <a:t> </a:t>
            </a:r>
            <a:r>
              <a:rPr lang="fr-BE" sz="1333" dirty="0" err="1"/>
              <a:t>parcel</a:t>
            </a:r>
            <a:r>
              <a:rPr lang="fr-BE" sz="1333" dirty="0"/>
              <a:t> </a:t>
            </a:r>
            <a:r>
              <a:rPr lang="fr-BE" sz="1333" dirty="0" err="1"/>
              <a:t>deliveries</a:t>
            </a:r>
            <a:r>
              <a:rPr lang="fr-BE" sz="1333" dirty="0"/>
              <a:t>, </a:t>
            </a:r>
            <a:r>
              <a:rPr lang="fr-BE" sz="1333" dirty="0" err="1">
                <a:hlinkClick r:id="rId2"/>
              </a:rPr>
              <a:t>download</a:t>
            </a:r>
            <a:r>
              <a:rPr lang="fr-BE" sz="1333" dirty="0">
                <a:hlinkClick r:id="rId2"/>
              </a:rPr>
              <a:t> </a:t>
            </a:r>
            <a:r>
              <a:rPr lang="fr-BE" sz="1333" dirty="0"/>
              <a:t>the </a:t>
            </a:r>
            <a:r>
              <a:rPr lang="fr-BE" sz="1333" dirty="0" err="1"/>
              <a:t>myDPD</a:t>
            </a:r>
            <a:r>
              <a:rPr lang="fr-BE" sz="1333" dirty="0"/>
              <a:t> </a:t>
            </a:r>
            <a:r>
              <a:rPr lang="fr-BE" sz="1333" dirty="0" err="1"/>
              <a:t>app</a:t>
            </a:r>
            <a:r>
              <a:rPr lang="fr-BE" sz="1333" dirty="0"/>
              <a:t>! </a:t>
            </a:r>
            <a:r>
              <a:rPr lang="en-US" sz="1400" dirty="0">
                <a:hlinkClick r:id="rId3"/>
              </a:rPr>
              <a:t>https://www.youtube.com/watch?v=otKuH4ktYyU</a:t>
            </a:r>
            <a:endParaRPr lang="fr-BE" sz="1333" dirty="0"/>
          </a:p>
          <a:p>
            <a:br>
              <a:rPr lang="en-US" sz="1333" b="1" dirty="0"/>
            </a:br>
            <a:r>
              <a:rPr lang="en-US" sz="1333" b="1" dirty="0"/>
              <a:t>Will my parcel be delivered in an eco-friendly way?</a:t>
            </a:r>
            <a:endParaRPr lang="nl-BE" sz="1333" b="1" dirty="0"/>
          </a:p>
          <a:p>
            <a:r>
              <a:rPr lang="en-US" sz="1333" dirty="0"/>
              <a:t>Thanks to the DPDgroup DrivingChange program all parcels in Europe are being delivered carbon neutral!</a:t>
            </a:r>
            <a:r>
              <a:rPr lang="nl-BE" sz="1333" dirty="0"/>
              <a:t> </a:t>
            </a:r>
            <a:r>
              <a:rPr lang="en-US" sz="1333" dirty="0"/>
              <a:t>DPDgroup is working continuously at reducing its ecological footprint and invests in green projects as a way of compensation to obtain a carbon neutral delivery process. On top of that they focus on making their fleet greener by operating more and more electrical and low-emission vehicles. Want to know more? Click </a:t>
            </a:r>
            <a:r>
              <a:rPr lang="en-US" sz="1333" u="sng" dirty="0"/>
              <a:t>here</a:t>
            </a:r>
            <a:r>
              <a:rPr lang="en-US" sz="1333" dirty="0"/>
              <a:t>. </a:t>
            </a:r>
            <a:r>
              <a:rPr lang="nl-BE" sz="1200" dirty="0"/>
              <a:t>( </a:t>
            </a:r>
            <a:r>
              <a:rPr lang="nl-BE" sz="1200" dirty="0">
                <a:hlinkClick r:id="rId4"/>
              </a:rPr>
              <a:t>https://www.dpd.com/group/en/sustainability</a:t>
            </a:r>
            <a:r>
              <a:rPr lang="nl-BE" sz="1200" dirty="0"/>
              <a:t> )</a:t>
            </a:r>
            <a:endParaRPr lang="en-US" sz="1333" dirty="0"/>
          </a:p>
          <a:p>
            <a:br>
              <a:rPr lang="en-US" sz="1333" b="1" dirty="0"/>
            </a:br>
            <a:r>
              <a:rPr lang="en-US" sz="1333" b="1" dirty="0"/>
              <a:t>What is DPD Pickup?</a:t>
            </a:r>
          </a:p>
          <a:p>
            <a:r>
              <a:rPr lang="en-US" sz="1333" dirty="0"/>
              <a:t>DPD Pickup is the best solution if you want to receive or return parcels easily. You can always rely on outstanding service and flexibility, thanks to our widespread Pickup network of 1.600 Pickup </a:t>
            </a:r>
            <a:r>
              <a:rPr lang="en-US" sz="1333" dirty="0" err="1"/>
              <a:t>parcelshops</a:t>
            </a:r>
            <a:r>
              <a:rPr lang="en-US" sz="1333" dirty="0"/>
              <a:t> in the Benelux and convenient opening hours.</a:t>
            </a:r>
          </a:p>
          <a:p>
            <a:r>
              <a:rPr lang="en-US" sz="1333" dirty="0"/>
              <a:t>Find </a:t>
            </a:r>
            <a:r>
              <a:rPr lang="en-US" sz="1333" u="sng" dirty="0"/>
              <a:t>here</a:t>
            </a:r>
            <a:r>
              <a:rPr lang="en-US" sz="1333" dirty="0"/>
              <a:t> your nearest Pickup </a:t>
            </a:r>
            <a:r>
              <a:rPr lang="en-US" sz="1333" dirty="0" err="1"/>
              <a:t>parcelshop</a:t>
            </a:r>
            <a:r>
              <a:rPr lang="en-US" sz="1333" dirty="0"/>
              <a:t>. (</a:t>
            </a:r>
            <a:r>
              <a:rPr lang="en-US" sz="1333" dirty="0">
                <a:hlinkClick r:id="rId5"/>
              </a:rPr>
              <a:t>http://www.dpd.com/be_en/home/pickup/pickup_parcelshop_finder</a:t>
            </a:r>
            <a:r>
              <a:rPr lang="en-US" sz="1333" dirty="0"/>
              <a:t> )</a:t>
            </a:r>
          </a:p>
          <a:p>
            <a:br>
              <a:rPr lang="en-US" sz="1333" b="1" dirty="0"/>
            </a:br>
            <a:r>
              <a:rPr lang="en-US" sz="1333" b="1" dirty="0"/>
              <a:t>Where can I find my nearest Pickup </a:t>
            </a:r>
            <a:r>
              <a:rPr lang="en-US" sz="1333" b="1" dirty="0" err="1"/>
              <a:t>parcelshop</a:t>
            </a:r>
            <a:r>
              <a:rPr lang="en-US" sz="1333" b="1" dirty="0"/>
              <a:t>?</a:t>
            </a:r>
          </a:p>
          <a:p>
            <a:r>
              <a:rPr lang="en-US" sz="1333" dirty="0"/>
              <a:t>Discover it </a:t>
            </a:r>
            <a:r>
              <a:rPr lang="en-US" sz="1333" u="sng" dirty="0"/>
              <a:t>here</a:t>
            </a:r>
            <a:r>
              <a:rPr lang="en-US" sz="1333" dirty="0"/>
              <a:t>. (</a:t>
            </a:r>
            <a:r>
              <a:rPr lang="nl-NL" sz="1333" u="sng" dirty="0">
                <a:hlinkClick r:id="rId6"/>
              </a:rPr>
              <a:t>https://dpdgroup.com/be/mydpd/parcel-shops/search</a:t>
            </a:r>
            <a:r>
              <a:rPr lang="en-US" sz="1333" dirty="0"/>
              <a:t>).</a:t>
            </a:r>
          </a:p>
          <a:p>
            <a:endParaRPr lang="en-US" sz="1333" dirty="0"/>
          </a:p>
          <a:p>
            <a:endParaRPr lang="en-US" sz="1333" b="1" dirty="0"/>
          </a:p>
          <a:p>
            <a:endParaRPr lang="en-US" sz="1333" dirty="0"/>
          </a:p>
        </p:txBody>
      </p:sp>
    </p:spTree>
    <p:extLst>
      <p:ext uri="{BB962C8B-B14F-4D97-AF65-F5344CB8AC3E}">
        <p14:creationId xmlns:p14="http://schemas.microsoft.com/office/powerpoint/2010/main" val="2509770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43</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508788"/>
            <a:ext cx="11542183" cy="4730681"/>
          </a:xfrm>
        </p:spPr>
        <p:txBody>
          <a:bodyPr/>
          <a:lstStyle/>
          <a:p>
            <a:r>
              <a:rPr lang="en-US" sz="1867" b="1" dirty="0"/>
              <a:t>Please attach the label on the box and drop this off at the Pickup </a:t>
            </a:r>
            <a:r>
              <a:rPr lang="en-US" sz="1867" b="1" dirty="0" err="1"/>
              <a:t>parcelshop</a:t>
            </a:r>
            <a:r>
              <a:rPr lang="en-US" sz="1867" b="1" dirty="0"/>
              <a:t>.</a:t>
            </a:r>
            <a:endParaRPr lang="en-US" sz="1867" dirty="0"/>
          </a:p>
          <a:p>
            <a:r>
              <a:rPr lang="en-US" sz="1867" b="1" dirty="0"/>
              <a:t>A </a:t>
            </a:r>
            <a:r>
              <a:rPr lang="en-US" sz="1867" dirty="0"/>
              <a:t>We kindly request you to package your return as well as possible.</a:t>
            </a:r>
          </a:p>
          <a:p>
            <a:r>
              <a:rPr lang="en-US" sz="1867" b="1" dirty="0"/>
              <a:t>B </a:t>
            </a:r>
            <a:r>
              <a:rPr lang="en-US" sz="1867" dirty="0"/>
              <a:t>Make sure that your return label is attached on top of the original label.</a:t>
            </a:r>
          </a:p>
          <a:p>
            <a:r>
              <a:rPr lang="en-US" sz="1867" b="1" dirty="0"/>
              <a:t>C </a:t>
            </a:r>
            <a:r>
              <a:rPr lang="en-US" sz="1867" dirty="0"/>
              <a:t>Let the Pickup </a:t>
            </a:r>
            <a:r>
              <a:rPr lang="en-US" sz="1867" dirty="0" err="1"/>
              <a:t>parcelshop</a:t>
            </a:r>
            <a:r>
              <a:rPr lang="en-US" sz="1867" dirty="0"/>
              <a:t> place a stamp or signature, this is your proof of delivery.</a:t>
            </a:r>
          </a:p>
          <a:p>
            <a:r>
              <a:rPr lang="en-US" sz="1867" b="1" dirty="0"/>
              <a:t>D </a:t>
            </a:r>
            <a:r>
              <a:rPr lang="en-US" sz="1867" dirty="0"/>
              <a:t>Find your nearest Pickup </a:t>
            </a:r>
            <a:r>
              <a:rPr lang="en-US" sz="1867" dirty="0" err="1"/>
              <a:t>parcelshop</a:t>
            </a:r>
            <a:r>
              <a:rPr lang="en-US" sz="1867" dirty="0"/>
              <a:t> on </a:t>
            </a:r>
            <a:r>
              <a:rPr lang="nl-NL" sz="1867" u="sng" dirty="0">
                <a:hlinkClick r:id="rId2"/>
              </a:rPr>
              <a:t>https://dpdgroup.com/be/mydpd/parcel-shops/search</a:t>
            </a:r>
            <a:endParaRPr lang="nl-NL" sz="1867" u="sng" dirty="0"/>
          </a:p>
          <a:p>
            <a:endParaRPr lang="nl-NL" sz="1867" u="sng" dirty="0"/>
          </a:p>
          <a:p>
            <a:endParaRPr lang="en-US" sz="1867" dirty="0"/>
          </a:p>
        </p:txBody>
      </p:sp>
      <p:sp>
        <p:nvSpPr>
          <p:cNvPr id="7" name="Text Placeholder 6"/>
          <p:cNvSpPr>
            <a:spLocks noGrp="1"/>
          </p:cNvSpPr>
          <p:nvPr>
            <p:ph type="body" sz="quarter" idx="13"/>
          </p:nvPr>
        </p:nvSpPr>
        <p:spPr/>
        <p:txBody>
          <a:bodyPr/>
          <a:lstStyle/>
          <a:p>
            <a:r>
              <a:rPr lang="en-US" dirty="0"/>
              <a:t>Return via Pickup – Belgium – English</a:t>
            </a:r>
          </a:p>
        </p:txBody>
      </p:sp>
    </p:spTree>
    <p:extLst>
      <p:ext uri="{BB962C8B-B14F-4D97-AF65-F5344CB8AC3E}">
        <p14:creationId xmlns:p14="http://schemas.microsoft.com/office/powerpoint/2010/main" val="77213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44</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6" name="Content Placeholder 5"/>
          <p:cNvSpPr>
            <a:spLocks noGrp="1"/>
          </p:cNvSpPr>
          <p:nvPr>
            <p:ph idx="1"/>
          </p:nvPr>
        </p:nvSpPr>
        <p:spPr>
          <a:xfrm>
            <a:off x="332533" y="1289579"/>
            <a:ext cx="10572684" cy="4944471"/>
          </a:xfrm>
        </p:spPr>
        <p:txBody>
          <a:bodyPr/>
          <a:lstStyle/>
          <a:p>
            <a:r>
              <a:rPr lang="fr-BE" sz="1333" b="1" dirty="0">
                <a:solidFill>
                  <a:schemeClr val="accent1"/>
                </a:solidFill>
              </a:rPr>
              <a:t>DPD Pickup </a:t>
            </a:r>
          </a:p>
          <a:p>
            <a:endParaRPr lang="fr-BE" sz="1333" b="1" dirty="0">
              <a:solidFill>
                <a:schemeClr val="accent1"/>
              </a:solidFill>
            </a:endParaRPr>
          </a:p>
          <a:p>
            <a:r>
              <a:rPr lang="fr-BE" sz="1333" dirty="0"/>
              <a:t>DPD Pickup est </a:t>
            </a:r>
            <a:r>
              <a:rPr lang="fr-BE" sz="1333" u="sng" dirty="0"/>
              <a:t>la</a:t>
            </a:r>
            <a:r>
              <a:rPr lang="fr-BE" sz="1333" dirty="0"/>
              <a:t> solution facile pour recevoir des colis. En optant pour une livraison dans un point relais Pickup, vous choisissez la sécurité de récupérer votre colis quand cela vous convient grâce aux heures d’ouverture flexibles. Tous les points relais Pickup sont au moins ouverts du mardi au samedi.  </a:t>
            </a:r>
          </a:p>
          <a:p>
            <a:endParaRPr lang="fr-BE" sz="1333" dirty="0"/>
          </a:p>
          <a:p>
            <a:r>
              <a:rPr lang="fr-BE" sz="1333" dirty="0"/>
              <a:t>Avec nos 1.600 points relais Pickup au Benelux, nous sommes toujours à proximité. Découvrez le </a:t>
            </a:r>
            <a:r>
              <a:rPr lang="fr-BE" sz="1333" u="sng" dirty="0"/>
              <a:t>point relais Pickup </a:t>
            </a:r>
            <a:r>
              <a:rPr lang="fr-BE" sz="1333" dirty="0"/>
              <a:t>le plus proche de chez vous (</a:t>
            </a:r>
            <a:r>
              <a:rPr lang="nl-NL" sz="1333" u="sng" dirty="0">
                <a:hlinkClick r:id="rId2"/>
              </a:rPr>
              <a:t>https://dpdgroup.com/be/mydpd/parcel-shops/search</a:t>
            </a:r>
            <a:r>
              <a:rPr lang="fr-BE" sz="1333" dirty="0"/>
              <a:t>).</a:t>
            </a:r>
          </a:p>
          <a:p>
            <a:endParaRPr lang="fr-BE" sz="1333" dirty="0"/>
          </a:p>
        </p:txBody>
      </p:sp>
      <p:sp>
        <p:nvSpPr>
          <p:cNvPr id="7" name="Text Placeholder 6"/>
          <p:cNvSpPr>
            <a:spLocks noGrp="1"/>
          </p:cNvSpPr>
          <p:nvPr>
            <p:ph type="body" sz="quarter" idx="13"/>
          </p:nvPr>
        </p:nvSpPr>
        <p:spPr/>
        <p:txBody>
          <a:bodyPr/>
          <a:lstStyle/>
          <a:p>
            <a:r>
              <a:rPr lang="nl-BE" dirty="0"/>
              <a:t>Luxembourg – français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1" y="3923291"/>
            <a:ext cx="1616968" cy="1616968"/>
          </a:xfrm>
          <a:prstGeom prst="rect">
            <a:avLst/>
          </a:prstGeom>
        </p:spPr>
      </p:pic>
    </p:spTree>
    <p:extLst>
      <p:ext uri="{BB962C8B-B14F-4D97-AF65-F5344CB8AC3E}">
        <p14:creationId xmlns:p14="http://schemas.microsoft.com/office/powerpoint/2010/main" val="515848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45</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6" name="Content Placeholder 5"/>
          <p:cNvSpPr>
            <a:spLocks noGrp="1"/>
          </p:cNvSpPr>
          <p:nvPr>
            <p:ph idx="1"/>
          </p:nvPr>
        </p:nvSpPr>
        <p:spPr>
          <a:xfrm>
            <a:off x="323850" y="1289580"/>
            <a:ext cx="11340769" cy="5173857"/>
          </a:xfrm>
        </p:spPr>
        <p:txBody>
          <a:bodyPr/>
          <a:lstStyle/>
          <a:p>
            <a:r>
              <a:rPr lang="fr-BE" sz="1333" b="1" dirty="0">
                <a:solidFill>
                  <a:schemeClr val="accent1"/>
                </a:solidFill>
              </a:rPr>
              <a:t>Livraison DPD à domicile ou à une adresse de votre choix</a:t>
            </a:r>
          </a:p>
          <a:p>
            <a:endParaRPr lang="fr-BE" sz="1333" dirty="0"/>
          </a:p>
          <a:p>
            <a:r>
              <a:rPr lang="fr-BE" sz="1333" b="1" dirty="0"/>
              <a:t>Flexibilité de livraison avec </a:t>
            </a:r>
            <a:r>
              <a:rPr lang="fr-BE" sz="1333" b="1" dirty="0" err="1"/>
              <a:t>Predict</a:t>
            </a:r>
            <a:r>
              <a:rPr lang="fr-BE" sz="1333" b="1" dirty="0"/>
              <a:t> de DPD</a:t>
            </a:r>
          </a:p>
          <a:p>
            <a:endParaRPr lang="fr-BE" sz="1333" b="1" dirty="0"/>
          </a:p>
          <a:p>
            <a:r>
              <a:rPr lang="fr-FR" sz="1333" dirty="0"/>
              <a:t>Vous voulez à tout moment pouvoir savoir où le colis se trouve? Choisissez donc </a:t>
            </a:r>
            <a:r>
              <a:rPr lang="fr-FR" sz="1333" dirty="0" err="1"/>
              <a:t>Predict</a:t>
            </a:r>
            <a:r>
              <a:rPr lang="fr-FR" sz="1333" dirty="0"/>
              <a:t> DPD.</a:t>
            </a:r>
          </a:p>
          <a:p>
            <a:endParaRPr lang="fr-FR" sz="1333" dirty="0"/>
          </a:p>
          <a:p>
            <a:r>
              <a:rPr lang="fr-FR" sz="1333" dirty="0"/>
              <a:t>Avec ce service innovant vous recevez un créneau horaire d’une heure durant lequel la livraison aura lieu. Le jour précédent la livraison, nous envoyons un SMS ou e-mail avec le créneau de livraison. Le matin de la livraison, un second message mentionnant le créneau d'une heure durant lequel le conducteur se présentera. </a:t>
            </a:r>
          </a:p>
          <a:p>
            <a:endParaRPr lang="fr-FR" sz="1333" dirty="0"/>
          </a:p>
          <a:p>
            <a:r>
              <a:rPr lang="fr-FR" sz="1333" dirty="0"/>
              <a:t>Une modification en dernière minute pour la livraison ? Grâce aux options </a:t>
            </a:r>
            <a:r>
              <a:rPr lang="fr-FR" sz="1333" dirty="0" err="1"/>
              <a:t>inflight</a:t>
            </a:r>
            <a:r>
              <a:rPr lang="fr-FR" sz="1333" dirty="0"/>
              <a:t> vous pouvez modifier jusqu’au dernier moment la date ou le lieu de livraison. Grâce à </a:t>
            </a:r>
            <a:r>
              <a:rPr lang="fr-FR" sz="1333" dirty="0" err="1"/>
              <a:t>Predict</a:t>
            </a:r>
            <a:r>
              <a:rPr lang="fr-FR" sz="1333" dirty="0"/>
              <a:t>, vous pouvez suivre votre colis sur une carte. Le carte vous montre également le nombre d’arrêts que le chauffeur doit encore effectuer avant d’arriver chez le destinataire. Que ce soit via son pc, sa tablette ou son smartphone (</a:t>
            </a:r>
            <a:r>
              <a:rPr lang="fr-FR" sz="1333" dirty="0" err="1"/>
              <a:t>myDPD</a:t>
            </a:r>
            <a:r>
              <a:rPr lang="fr-FR" sz="1333" dirty="0"/>
              <a:t> app), le service s’applique à tous les envois B2C dans le Belux.</a:t>
            </a:r>
            <a:endParaRPr lang="fr-BE" sz="1333" dirty="0"/>
          </a:p>
        </p:txBody>
      </p:sp>
      <p:sp>
        <p:nvSpPr>
          <p:cNvPr id="7" name="Text Placeholder 6"/>
          <p:cNvSpPr>
            <a:spLocks noGrp="1"/>
          </p:cNvSpPr>
          <p:nvPr>
            <p:ph type="body" sz="quarter" idx="13"/>
          </p:nvPr>
        </p:nvSpPr>
        <p:spPr/>
        <p:txBody>
          <a:bodyPr/>
          <a:lstStyle/>
          <a:p>
            <a:r>
              <a:rPr lang="nl-BE" dirty="0"/>
              <a:t>Luxembourg – français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129" y="238656"/>
            <a:ext cx="1560561" cy="1560561"/>
          </a:xfrm>
          <a:prstGeom prst="rect">
            <a:avLst/>
          </a:prstGeom>
        </p:spPr>
      </p:pic>
    </p:spTree>
    <p:extLst>
      <p:ext uri="{BB962C8B-B14F-4D97-AF65-F5344CB8AC3E}">
        <p14:creationId xmlns:p14="http://schemas.microsoft.com/office/powerpoint/2010/main" val="152447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46</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6" name="Content Placeholder 5"/>
          <p:cNvSpPr>
            <a:spLocks noGrp="1"/>
          </p:cNvSpPr>
          <p:nvPr>
            <p:ph idx="1"/>
          </p:nvPr>
        </p:nvSpPr>
        <p:spPr>
          <a:xfrm>
            <a:off x="323850" y="1289580"/>
            <a:ext cx="11340769" cy="5173857"/>
          </a:xfrm>
        </p:spPr>
        <p:txBody>
          <a:bodyPr/>
          <a:lstStyle/>
          <a:p>
            <a:r>
              <a:rPr lang="fr-BE" sz="1333" b="1" dirty="0">
                <a:solidFill>
                  <a:schemeClr val="accent1"/>
                </a:solidFill>
              </a:rPr>
              <a:t>Livraison DPD à domicile ou à une adresse de votre choix</a:t>
            </a:r>
          </a:p>
          <a:p>
            <a:endParaRPr lang="fr-BE" sz="1333" dirty="0"/>
          </a:p>
          <a:p>
            <a:r>
              <a:rPr lang="fr-FR" sz="1333" b="1" dirty="0"/>
              <a:t>Vous n’êtes pas à la maison quand le chauffeur se présente ? Et vos voisins non plus?</a:t>
            </a:r>
            <a:br>
              <a:rPr lang="fr-FR" sz="1333" b="1" dirty="0"/>
            </a:br>
            <a:r>
              <a:rPr lang="fr-FR" sz="1333" b="1" dirty="0"/>
              <a:t>Récupérez votre colis dans </a:t>
            </a:r>
            <a:r>
              <a:rPr lang="fr-BE" sz="1333" b="1" dirty="0"/>
              <a:t>un point relais </a:t>
            </a:r>
            <a:r>
              <a:rPr lang="fr-FR" sz="1333" b="1" dirty="0"/>
              <a:t>Pickup.</a:t>
            </a:r>
            <a:endParaRPr lang="en-US" sz="1333" b="1" dirty="0"/>
          </a:p>
          <a:p>
            <a:r>
              <a:rPr lang="fr-FR" sz="1333" dirty="0"/>
              <a:t>Si vous ne pouvez être présent lorsque le chauffeur se présente et vos voisins non plus, votre colis sera alors livré dans </a:t>
            </a:r>
            <a:r>
              <a:rPr lang="fr-BE" sz="1333" dirty="0"/>
              <a:t>un point relais</a:t>
            </a:r>
            <a:r>
              <a:rPr lang="fr-FR" sz="1333" dirty="0"/>
              <a:t> Pickup près de chez vous. Vous disposerez ainsi rapidement de votre colis et vous pourrez décider du moment auquel vous souhaitez le récupérer.</a:t>
            </a:r>
            <a:endParaRPr lang="en-US" sz="1333" dirty="0"/>
          </a:p>
          <a:p>
            <a:r>
              <a:rPr lang="fr-FR" sz="1333" dirty="0"/>
              <a:t>Le chauffeur DPD dépose un avis de passage dans votre boîte aux lettres sur lequel figure l’adresse du </a:t>
            </a:r>
            <a:r>
              <a:rPr lang="fr-BE" sz="1333" dirty="0"/>
              <a:t>point relais</a:t>
            </a:r>
            <a:r>
              <a:rPr lang="fr-FR" sz="1333" dirty="0"/>
              <a:t> Pickup ainsi que le moment auquel votre colis est disponible pour enlèvement. Vous recevez également un e-mail de confirmation de l’arrivée de celui-ci auprès du </a:t>
            </a:r>
            <a:r>
              <a:rPr lang="fr-BE" sz="1333" dirty="0"/>
              <a:t>point relais</a:t>
            </a:r>
            <a:r>
              <a:rPr lang="fr-FR" sz="1333" dirty="0"/>
              <a:t> Pickup.</a:t>
            </a:r>
            <a:endParaRPr lang="en-US" sz="1333" dirty="0"/>
          </a:p>
          <a:p>
            <a:r>
              <a:rPr lang="fr-FR" sz="1333" dirty="0"/>
              <a:t>Munissez-vous de votre carte d’identité pour retirer votre colis. Vous disposez de 7 jours ouvrables pour le récupérer. Après ce délai, le colis est alors renvoyé à l’expéditeur.</a:t>
            </a:r>
            <a:endParaRPr lang="en-US" sz="1333" dirty="0"/>
          </a:p>
          <a:p>
            <a:r>
              <a:rPr lang="fr-FR" sz="1333" dirty="0"/>
              <a:t>Vous pouvez consulter le statut de votre colis sur le site </a:t>
            </a:r>
            <a:r>
              <a:rPr lang="fr-FR" sz="1333" u="sng" dirty="0">
                <a:hlinkClick r:id="rId2"/>
              </a:rPr>
              <a:t>www.dpd.lu</a:t>
            </a:r>
            <a:r>
              <a:rPr lang="fr-FR" sz="1333" u="sng" dirty="0"/>
              <a:t> </a:t>
            </a:r>
            <a:r>
              <a:rPr lang="fr-FR" sz="1333" dirty="0"/>
              <a:t>. Vous y trouverez également de plus amples informations relatives à nos </a:t>
            </a:r>
            <a:r>
              <a:rPr lang="fr-BE" sz="1333" dirty="0"/>
              <a:t>points relais</a:t>
            </a:r>
            <a:r>
              <a:rPr lang="fr-FR" sz="1333" dirty="0"/>
              <a:t> Pickup (localisation, heures d’ouverture…).</a:t>
            </a:r>
            <a:endParaRPr lang="en-US" sz="1333" dirty="0"/>
          </a:p>
          <a:p>
            <a:endParaRPr lang="fr-BE" sz="1333" dirty="0">
              <a:solidFill>
                <a:srgbClr val="00B050"/>
              </a:solidFill>
            </a:endParaRPr>
          </a:p>
        </p:txBody>
      </p:sp>
      <p:sp>
        <p:nvSpPr>
          <p:cNvPr id="7" name="Text Placeholder 6"/>
          <p:cNvSpPr>
            <a:spLocks noGrp="1"/>
          </p:cNvSpPr>
          <p:nvPr>
            <p:ph type="body" sz="quarter" idx="13"/>
          </p:nvPr>
        </p:nvSpPr>
        <p:spPr/>
        <p:txBody>
          <a:bodyPr/>
          <a:lstStyle/>
          <a:p>
            <a:r>
              <a:rPr lang="nl-BE" dirty="0"/>
              <a:t>Luxembourg – français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986" y="224028"/>
            <a:ext cx="1560561" cy="1560561"/>
          </a:xfrm>
          <a:prstGeom prst="rect">
            <a:avLst/>
          </a:prstGeom>
        </p:spPr>
      </p:pic>
    </p:spTree>
    <p:extLst>
      <p:ext uri="{BB962C8B-B14F-4D97-AF65-F5344CB8AC3E}">
        <p14:creationId xmlns:p14="http://schemas.microsoft.com/office/powerpoint/2010/main" val="387421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47</a:t>
            </a:fld>
            <a:endParaRPr lang="en-GB"/>
          </a:p>
        </p:txBody>
      </p:sp>
      <p:sp>
        <p:nvSpPr>
          <p:cNvPr id="5" name="Title 4"/>
          <p:cNvSpPr>
            <a:spLocks noGrp="1"/>
          </p:cNvSpPr>
          <p:nvPr>
            <p:ph type="title"/>
          </p:nvPr>
        </p:nvSpPr>
        <p:spPr>
          <a:xfrm>
            <a:off x="323851" y="28711"/>
            <a:ext cx="11542183" cy="420663"/>
          </a:xfrm>
        </p:spPr>
        <p:txBody>
          <a:bodyPr/>
          <a:lstStyle/>
          <a:p>
            <a:r>
              <a:rPr lang="en-US" dirty="0"/>
              <a:t>FAQ</a:t>
            </a:r>
          </a:p>
        </p:txBody>
      </p:sp>
      <p:sp>
        <p:nvSpPr>
          <p:cNvPr id="7" name="Text Placeholder 6"/>
          <p:cNvSpPr>
            <a:spLocks noGrp="1"/>
          </p:cNvSpPr>
          <p:nvPr>
            <p:ph type="body" sz="quarter" idx="13"/>
          </p:nvPr>
        </p:nvSpPr>
        <p:spPr>
          <a:xfrm>
            <a:off x="323850" y="360594"/>
            <a:ext cx="11542183" cy="533399"/>
          </a:xfrm>
        </p:spPr>
        <p:txBody>
          <a:bodyPr/>
          <a:lstStyle/>
          <a:p>
            <a:r>
              <a:rPr lang="nl-BE" dirty="0"/>
              <a:t>Luxembourg – français </a:t>
            </a:r>
          </a:p>
        </p:txBody>
      </p:sp>
      <p:sp>
        <p:nvSpPr>
          <p:cNvPr id="8" name="Content Placeholder 1"/>
          <p:cNvSpPr>
            <a:spLocks noGrp="1"/>
          </p:cNvSpPr>
          <p:nvPr>
            <p:ph idx="1"/>
          </p:nvPr>
        </p:nvSpPr>
        <p:spPr>
          <a:xfrm>
            <a:off x="323850" y="716090"/>
            <a:ext cx="11542183" cy="4944471"/>
          </a:xfrm>
        </p:spPr>
        <p:txBody>
          <a:bodyPr>
            <a:noAutofit/>
          </a:bodyPr>
          <a:lstStyle/>
          <a:p>
            <a:r>
              <a:rPr lang="fr-BE" sz="1333" b="1" dirty="0"/>
              <a:t>Vais-je être tenu informé de la date de livraison ?</a:t>
            </a:r>
            <a:endParaRPr lang="en-US" sz="1333" dirty="0"/>
          </a:p>
          <a:p>
            <a:r>
              <a:rPr lang="fr-BE" sz="1333" dirty="0"/>
              <a:t>DPD vous informe toujours à l’avance du jour de livraison de votre colis. Ce jour-là ne vous convient pas? Pas de problème, vous pouvez </a:t>
            </a:r>
            <a:r>
              <a:rPr lang="en-US" sz="1333" dirty="0" err="1"/>
              <a:t>effectuer</a:t>
            </a:r>
            <a:r>
              <a:rPr lang="en-US" sz="1333" dirty="0"/>
              <a:t> des modifications </a:t>
            </a:r>
            <a:r>
              <a:rPr lang="en-US" sz="1333" dirty="0" err="1"/>
              <a:t>jusqu’au</a:t>
            </a:r>
            <a:r>
              <a:rPr lang="en-US" sz="1333" dirty="0"/>
              <a:t> dernier moment. </a:t>
            </a:r>
            <a:r>
              <a:rPr lang="en-US" sz="1333" dirty="0" err="1"/>
              <a:t>Changez</a:t>
            </a:r>
            <a:r>
              <a:rPr lang="en-US" sz="1333" dirty="0"/>
              <a:t> le moment et </a:t>
            </a:r>
            <a:r>
              <a:rPr lang="en-US" sz="1333" dirty="0" err="1"/>
              <a:t>l’adresse</a:t>
            </a:r>
            <a:r>
              <a:rPr lang="en-US" sz="1333" dirty="0"/>
              <a:t> de la livraison et faire </a:t>
            </a:r>
            <a:r>
              <a:rPr lang="en-US" sz="1333" dirty="0" err="1"/>
              <a:t>livrer</a:t>
            </a:r>
            <a:r>
              <a:rPr lang="en-US" sz="1333" dirty="0"/>
              <a:t> </a:t>
            </a:r>
            <a:r>
              <a:rPr lang="en-US" sz="1333" dirty="0" err="1"/>
              <a:t>votre</a:t>
            </a:r>
            <a:r>
              <a:rPr lang="en-US" sz="1333" dirty="0"/>
              <a:t> </a:t>
            </a:r>
            <a:r>
              <a:rPr lang="en-US" sz="1333" dirty="0" err="1"/>
              <a:t>colis</a:t>
            </a:r>
            <a:r>
              <a:rPr lang="en-US" sz="1333" dirty="0"/>
              <a:t> </a:t>
            </a:r>
          </a:p>
          <a:p>
            <a:pPr marL="228594" indent="-228594">
              <a:buFont typeface="Arial" panose="020B0604020202020204" pitchFamily="34" charset="0"/>
              <a:buChar char="•"/>
            </a:pPr>
            <a:r>
              <a:rPr lang="fr-BE" sz="1333" b="1" dirty="0"/>
              <a:t>dans un point relais Pickup </a:t>
            </a:r>
            <a:r>
              <a:rPr lang="fr-BE" sz="1333" dirty="0"/>
              <a:t>près de chez vous,</a:t>
            </a:r>
            <a:endParaRPr lang="en-US" sz="1333" dirty="0"/>
          </a:p>
          <a:p>
            <a:pPr marL="228594" indent="-228594">
              <a:buFont typeface="Arial" panose="020B0604020202020204" pitchFamily="34" charset="0"/>
              <a:buChar char="•"/>
            </a:pPr>
            <a:r>
              <a:rPr lang="fr-BE" sz="1333" b="1" dirty="0"/>
              <a:t>à une date différente,</a:t>
            </a:r>
            <a:endParaRPr lang="en-US" sz="1333" dirty="0"/>
          </a:p>
          <a:p>
            <a:pPr marL="228594" indent="-228594">
              <a:buFont typeface="Arial" panose="020B0604020202020204" pitchFamily="34" charset="0"/>
              <a:buChar char="•"/>
            </a:pPr>
            <a:r>
              <a:rPr lang="fr-BE" sz="1333" b="1" dirty="0"/>
              <a:t>à une adresse différente </a:t>
            </a:r>
            <a:r>
              <a:rPr lang="fr-BE" sz="1333" dirty="0"/>
              <a:t>ou</a:t>
            </a:r>
          </a:p>
          <a:p>
            <a:pPr marL="228594" indent="-228594">
              <a:buFont typeface="Arial" panose="020B0604020202020204" pitchFamily="34" charset="0"/>
              <a:buChar char="•"/>
            </a:pPr>
            <a:r>
              <a:rPr lang="fr-BE" sz="1333" b="1" dirty="0"/>
              <a:t>à un endroit souhaité </a:t>
            </a:r>
            <a:r>
              <a:rPr lang="fr-BE" sz="1333" dirty="0"/>
              <a:t>– choisissez un endroit sûr.</a:t>
            </a:r>
            <a:endParaRPr lang="en-US" sz="1333" dirty="0"/>
          </a:p>
          <a:p>
            <a:r>
              <a:rPr lang="fr-BE" sz="1333" dirty="0"/>
              <a:t>Le jour même, vous serez informé par email ou sms du créneau horaire de 1 heure dans lequel votre colis sera livré.</a:t>
            </a:r>
            <a:br>
              <a:rPr lang="fr-BE" sz="1333" dirty="0"/>
            </a:br>
            <a:r>
              <a:rPr lang="fr-BE" sz="1333" dirty="0"/>
              <a:t>Finies les livraisons manquées, </a:t>
            </a:r>
            <a:r>
              <a:rPr lang="fr-BE" sz="1333" dirty="0">
                <a:hlinkClick r:id="rId2"/>
              </a:rPr>
              <a:t>téléchargez </a:t>
            </a:r>
            <a:r>
              <a:rPr lang="fr-BE" sz="1333" dirty="0"/>
              <a:t>l’application </a:t>
            </a:r>
            <a:r>
              <a:rPr lang="fr-BE" sz="1333" dirty="0" err="1"/>
              <a:t>myDPD</a:t>
            </a:r>
            <a:r>
              <a:rPr lang="fr-BE" sz="1333" dirty="0"/>
              <a:t> sur votre smartphone! (</a:t>
            </a:r>
            <a:r>
              <a:rPr lang="en-US" sz="1200" dirty="0">
                <a:hlinkClick r:id="rId3"/>
              </a:rPr>
              <a:t>https://www.youtube.com/watch?v=otKuH4ktYyU</a:t>
            </a:r>
            <a:r>
              <a:rPr lang="en-US" sz="1200" dirty="0"/>
              <a:t>)</a:t>
            </a:r>
          </a:p>
          <a:p>
            <a:r>
              <a:rPr lang="fr-FR" sz="1333" b="1" dirty="0"/>
              <a:t>Que faire si je ne suis pas à la maison lors de la livraison?</a:t>
            </a:r>
          </a:p>
          <a:p>
            <a:r>
              <a:rPr lang="fr-FR" sz="1333" dirty="0"/>
              <a:t>Si vous ne pouvez être présent lorsque le chauffeur se présente et vos voisins non plus, votre colis sera alors livré dans un </a:t>
            </a:r>
            <a:r>
              <a:rPr lang="fr-BE" sz="1333" dirty="0"/>
              <a:t>point relais</a:t>
            </a:r>
            <a:r>
              <a:rPr lang="fr-FR" sz="1333" dirty="0"/>
              <a:t> Pickup près de chez vous. Vous disposerez ainsi rapidement de votre colis et vous pourrez décider du moment auquel vous souhaitez le récupérer.</a:t>
            </a:r>
            <a:endParaRPr lang="en-US" sz="1333" dirty="0"/>
          </a:p>
          <a:p>
            <a:r>
              <a:rPr lang="fr-FR" sz="1333" dirty="0"/>
              <a:t>Le chauffeur DPD dépose un avis de passage dans votre boîte aux lettres sur lequel figure l’adresse du </a:t>
            </a:r>
            <a:r>
              <a:rPr lang="fr-BE" sz="1333" dirty="0"/>
              <a:t>point relais</a:t>
            </a:r>
            <a:r>
              <a:rPr lang="fr-FR" sz="1333" dirty="0"/>
              <a:t> Pickup ainsi que le moment auquel votre colis est disponible pour enlèvement. Vous recevez un email également de confirmation de l’arrivée de celui-ci auprès du </a:t>
            </a:r>
            <a:r>
              <a:rPr lang="fr-BE" sz="1333" dirty="0"/>
              <a:t>point relais</a:t>
            </a:r>
            <a:r>
              <a:rPr lang="fr-FR" sz="1333" dirty="0"/>
              <a:t> Pickup.</a:t>
            </a:r>
            <a:endParaRPr lang="en-US" sz="1333" dirty="0"/>
          </a:p>
          <a:p>
            <a:r>
              <a:rPr lang="fr-FR" sz="1333" dirty="0"/>
              <a:t>Munissez-vous de votre carte d’identité pour retirer votre colis. Vous disposez de 7 jours ouvrables pour le récupérer. Après ce délai, le colis est alors renvoyé à l’expéditeur.</a:t>
            </a:r>
            <a:endParaRPr lang="en-US" sz="1333" dirty="0"/>
          </a:p>
          <a:p>
            <a:r>
              <a:rPr lang="fr-FR" sz="1333" dirty="0"/>
              <a:t>Vous pouvez consulter le statut de votre colis sur le site </a:t>
            </a:r>
            <a:r>
              <a:rPr lang="fr-FR" sz="1333" u="sng" dirty="0">
                <a:hlinkClick r:id="rId4"/>
              </a:rPr>
              <a:t>www.dpd.lu</a:t>
            </a:r>
            <a:r>
              <a:rPr lang="fr-FR" sz="1333" u="sng" dirty="0"/>
              <a:t> </a:t>
            </a:r>
            <a:r>
              <a:rPr lang="fr-FR" sz="1333" dirty="0"/>
              <a:t>. Vous y trouverez également de plus amples informations relatives à nos Pickup </a:t>
            </a:r>
            <a:r>
              <a:rPr lang="fr-FR" sz="1333" dirty="0" err="1"/>
              <a:t>parcelshops</a:t>
            </a:r>
            <a:r>
              <a:rPr lang="fr-FR" sz="1333" dirty="0"/>
              <a:t> (localisation, heures d’ouverture…).</a:t>
            </a:r>
            <a:endParaRPr lang="en-US" sz="1333" dirty="0"/>
          </a:p>
          <a:p>
            <a:pPr>
              <a:spcAft>
                <a:spcPts val="1600"/>
              </a:spcAft>
            </a:pPr>
            <a:endParaRPr lang="en-US" sz="1333" dirty="0"/>
          </a:p>
        </p:txBody>
      </p:sp>
    </p:spTree>
    <p:extLst>
      <p:ext uri="{BB962C8B-B14F-4D97-AF65-F5344CB8AC3E}">
        <p14:creationId xmlns:p14="http://schemas.microsoft.com/office/powerpoint/2010/main" val="3697793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48</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Luxembourg – français </a:t>
            </a:r>
          </a:p>
        </p:txBody>
      </p:sp>
      <p:sp>
        <p:nvSpPr>
          <p:cNvPr id="8" name="Content Placeholder 1"/>
          <p:cNvSpPr>
            <a:spLocks noGrp="1"/>
          </p:cNvSpPr>
          <p:nvPr>
            <p:ph idx="1"/>
          </p:nvPr>
        </p:nvSpPr>
        <p:spPr>
          <a:xfrm>
            <a:off x="323849" y="1392737"/>
            <a:ext cx="11542183" cy="4944471"/>
          </a:xfrm>
        </p:spPr>
        <p:txBody>
          <a:bodyPr>
            <a:noAutofit/>
          </a:bodyPr>
          <a:lstStyle/>
          <a:p>
            <a:r>
              <a:rPr lang="fr-BE" sz="1333" b="1" dirty="0"/>
              <a:t>Comment puis-je suivre mon colis?</a:t>
            </a:r>
            <a:br>
              <a:rPr lang="fr-BE" sz="1333" dirty="0"/>
            </a:br>
            <a:r>
              <a:rPr lang="fr-BE" sz="1333" dirty="0"/>
              <a:t>Sur </a:t>
            </a:r>
            <a:r>
              <a:rPr lang="fr-BE" sz="1333" u="sng" dirty="0"/>
              <a:t>www.dpd.lu</a:t>
            </a:r>
            <a:r>
              <a:rPr lang="fr-BE" sz="1333" dirty="0"/>
              <a:t> vous pouvez vérifier le statut de votre colis. Vous n’aurez besoin que du n° de référence à 14 chiffres du colis.</a:t>
            </a:r>
            <a:br>
              <a:rPr lang="fr-BE" sz="1333" dirty="0"/>
            </a:br>
            <a:r>
              <a:rPr lang="fr-BE" sz="1333" dirty="0"/>
              <a:t>Finies les livraisons manquées, </a:t>
            </a:r>
            <a:r>
              <a:rPr lang="fr-BE" sz="1333" dirty="0">
                <a:hlinkClick r:id="rId2"/>
              </a:rPr>
              <a:t>téléchargez </a:t>
            </a:r>
            <a:r>
              <a:rPr lang="fr-BE" sz="1333" dirty="0"/>
              <a:t>l’application </a:t>
            </a:r>
            <a:r>
              <a:rPr lang="fr-BE" sz="1333" dirty="0" err="1"/>
              <a:t>myDPD</a:t>
            </a:r>
            <a:r>
              <a:rPr lang="fr-BE" sz="1333" dirty="0"/>
              <a:t> sur votre smartphone: </a:t>
            </a:r>
            <a:r>
              <a:rPr lang="en-US" sz="1400" dirty="0">
                <a:hlinkClick r:id="rId3"/>
              </a:rPr>
              <a:t>https://www.youtube.com/watch?v=otKuH4ktYyU</a:t>
            </a:r>
            <a:endParaRPr lang="fr-BE" sz="1333" dirty="0"/>
          </a:p>
          <a:p>
            <a:r>
              <a:rPr lang="fr-FR" sz="1333" b="1" dirty="0"/>
              <a:t>Mon colis sera-t-il livré de manière écologique?</a:t>
            </a:r>
            <a:br>
              <a:rPr lang="nl-BE" sz="1333" b="1" dirty="0"/>
            </a:br>
            <a:r>
              <a:rPr lang="fr-FR" sz="1333" dirty="0"/>
              <a:t>Grâce au programme DrivingChange de DPDgroup, tous les colis en Europe sont livrés neutres en CO</a:t>
            </a:r>
            <a:r>
              <a:rPr lang="fr-FR" sz="1333" baseline="-25000" dirty="0"/>
              <a:t>2</a:t>
            </a:r>
            <a:r>
              <a:rPr lang="fr-FR" sz="1333" dirty="0"/>
              <a:t>!</a:t>
            </a:r>
            <a:r>
              <a:rPr lang="nl-BE" sz="1333" dirty="0"/>
              <a:t> </a:t>
            </a:r>
            <a:r>
              <a:rPr lang="fr-FR" sz="1333" dirty="0"/>
              <a:t>DPDgroup s'efforce en permanence de réduire son empreinte carbone et investit également dans des projets « verts » pour compenser celle-ci et obtenir un processus de livraison neutre en CO</a:t>
            </a:r>
            <a:r>
              <a:rPr lang="fr-FR" sz="1333" baseline="-25000" dirty="0"/>
              <a:t>2</a:t>
            </a:r>
            <a:r>
              <a:rPr lang="fr-FR" sz="1333" dirty="0"/>
              <a:t>.</a:t>
            </a:r>
            <a:r>
              <a:rPr lang="nl-BE" sz="1333" dirty="0"/>
              <a:t> </a:t>
            </a:r>
            <a:r>
              <a:rPr lang="fr-FR" sz="1333" dirty="0"/>
              <a:t>De plus, l'accent est mis sur l’acquisition d’un parc automobile plus écologique en utilisant de plus en plus de véhicules électriques et à faibles émissions. Envie d'en savoir plus? Cliquer </a:t>
            </a:r>
            <a:r>
              <a:rPr lang="fr-FR" sz="1333" u="sng" dirty="0"/>
              <a:t>ici</a:t>
            </a:r>
            <a:r>
              <a:rPr lang="fr-FR" sz="1333" dirty="0"/>
              <a:t>. ( </a:t>
            </a:r>
            <a:r>
              <a:rPr lang="fr-FR" sz="1200" dirty="0">
                <a:hlinkClick r:id="rId4"/>
              </a:rPr>
              <a:t>https://www.dpd.com/group/fr/responsabilit-societale-d-entreprise</a:t>
            </a:r>
            <a:r>
              <a:rPr lang="fr-FR" sz="1200" dirty="0"/>
              <a:t> </a:t>
            </a:r>
            <a:r>
              <a:rPr lang="fr-FR" sz="1333" dirty="0"/>
              <a:t>)</a:t>
            </a:r>
            <a:endParaRPr lang="fr-BE" sz="1333" dirty="0"/>
          </a:p>
          <a:p>
            <a:r>
              <a:rPr lang="fr-BE" sz="1333" b="1" dirty="0"/>
              <a:t>Qu’est-ce qu’un point relais Pickup?</a:t>
            </a:r>
            <a:br>
              <a:rPr lang="fr-BE" sz="1333" b="1" dirty="0"/>
            </a:br>
            <a:r>
              <a:rPr lang="fr-BE" sz="1333" dirty="0"/>
              <a:t>Un point relais Pickup est un endroit où des colis peuvent être expédiés ou réceptionnés. En optant pour une livraison dans un relais Pickup, vous choisissez la sécurité de récupérer votre colis quand cela vous convient grâce aux heures d’ouverture flexibles. Tous les relais Pickup sont au moins ouverts du mardi au samedi. Avec nos 1.600 relais Pickup au Benelux, nous sommes toujours à proximité. Découvrez le </a:t>
            </a:r>
            <a:r>
              <a:rPr lang="fr-BE" sz="1333" u="sng" dirty="0"/>
              <a:t>point relais Pickup </a:t>
            </a:r>
            <a:r>
              <a:rPr lang="fr-BE" sz="1333" dirty="0"/>
              <a:t>le plus proche de chez vous (</a:t>
            </a:r>
            <a:r>
              <a:rPr lang="nl-NL" sz="1333" u="sng" dirty="0">
                <a:hlinkClick r:id="rId5"/>
              </a:rPr>
              <a:t>https://dpdgroup.com/be/mydpd/parcel-shops/search</a:t>
            </a:r>
            <a:r>
              <a:rPr lang="fr-BE" sz="1333" dirty="0"/>
              <a:t>).</a:t>
            </a:r>
          </a:p>
          <a:p>
            <a:r>
              <a:rPr lang="fr-BE" sz="1333" b="1" dirty="0"/>
              <a:t>Où puis-je trouver un point relais Pickup?</a:t>
            </a:r>
            <a:br>
              <a:rPr lang="fr-BE" sz="1333" b="1" dirty="0"/>
            </a:br>
            <a:r>
              <a:rPr lang="fr-BE" sz="1333" dirty="0"/>
              <a:t>Cliquer </a:t>
            </a:r>
            <a:r>
              <a:rPr lang="fr-BE" sz="1333" u="sng" dirty="0"/>
              <a:t>ici</a:t>
            </a:r>
            <a:r>
              <a:rPr lang="fr-BE" sz="1333" dirty="0"/>
              <a:t> et découvrez le point relais Pickup le plus proche de chez vous. (</a:t>
            </a:r>
            <a:r>
              <a:rPr lang="nl-NL" sz="1333" u="sng" dirty="0">
                <a:hlinkClick r:id="rId5"/>
              </a:rPr>
              <a:t>https://dpdgroup.com/be/mydpd/parcel-shops/search</a:t>
            </a:r>
            <a:r>
              <a:rPr lang="fr-BE" sz="1333" dirty="0"/>
              <a:t>)</a:t>
            </a:r>
            <a:endParaRPr lang="fr-BE" sz="1333" b="1" dirty="0"/>
          </a:p>
          <a:p>
            <a:endParaRPr lang="fr-BE" sz="1333" dirty="0"/>
          </a:p>
        </p:txBody>
      </p:sp>
    </p:spTree>
    <p:extLst>
      <p:ext uri="{BB962C8B-B14F-4D97-AF65-F5344CB8AC3E}">
        <p14:creationId xmlns:p14="http://schemas.microsoft.com/office/powerpoint/2010/main" val="25192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49</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892830"/>
            <a:ext cx="11542183" cy="4346639"/>
          </a:xfrm>
        </p:spPr>
        <p:txBody>
          <a:bodyPr/>
          <a:lstStyle/>
          <a:p>
            <a:r>
              <a:rPr lang="fr-FR" sz="1867" b="1" dirty="0"/>
              <a:t>Veuillez coller l'étiquette sur la boîte et le délivrer au point relais Pickup de votre choix.</a:t>
            </a:r>
            <a:endParaRPr lang="en-US" sz="1867" dirty="0"/>
          </a:p>
          <a:p>
            <a:r>
              <a:rPr lang="fr-FR" sz="1867" b="1" dirty="0"/>
              <a:t>A </a:t>
            </a:r>
            <a:r>
              <a:rPr lang="fr-FR" sz="1867" dirty="0"/>
              <a:t>Nous vous demandons d'emballer votre retour aussi bien que possible.</a:t>
            </a:r>
            <a:endParaRPr lang="en-US" sz="1867" dirty="0"/>
          </a:p>
          <a:p>
            <a:r>
              <a:rPr lang="fr-FR" sz="1867" b="1" dirty="0"/>
              <a:t>B </a:t>
            </a:r>
            <a:r>
              <a:rPr lang="fr-FR" sz="1867" dirty="0"/>
              <a:t>Assurez-vous bien de coller l‘étiquette retour en dessus l’étiquette originale.</a:t>
            </a:r>
            <a:endParaRPr lang="en-US" sz="1867" dirty="0"/>
          </a:p>
          <a:p>
            <a:r>
              <a:rPr lang="fr-FR" sz="1867" b="1" dirty="0"/>
              <a:t>C </a:t>
            </a:r>
            <a:r>
              <a:rPr lang="fr-FR" sz="1867" dirty="0"/>
              <a:t>Faites apposer un cachet et une signature du Pickup </a:t>
            </a:r>
            <a:r>
              <a:rPr lang="fr-FR" sz="1867" dirty="0" err="1"/>
              <a:t>parcelshop</a:t>
            </a:r>
            <a:r>
              <a:rPr lang="fr-FR" sz="1867" dirty="0"/>
              <a:t> et conservez la</a:t>
            </a:r>
            <a:endParaRPr lang="en-US" sz="1867" dirty="0"/>
          </a:p>
          <a:p>
            <a:r>
              <a:rPr lang="fr-FR" sz="1867" dirty="0"/>
              <a:t>comme preuve d'envoi.</a:t>
            </a:r>
            <a:endParaRPr lang="en-US" sz="1867" dirty="0"/>
          </a:p>
          <a:p>
            <a:r>
              <a:rPr lang="fr-FR" sz="1867" b="1" dirty="0"/>
              <a:t>D </a:t>
            </a:r>
            <a:r>
              <a:rPr lang="fr-FR" sz="1867" dirty="0"/>
              <a:t>Trouvez votre point relais Pickup sur </a:t>
            </a:r>
            <a:r>
              <a:rPr lang="nl-NL" sz="1867" u="sng" dirty="0">
                <a:hlinkClick r:id="rId2"/>
              </a:rPr>
              <a:t>https://dpdgroup.com/be/mydpd/parcel-shops/search</a:t>
            </a:r>
            <a:endParaRPr lang="en-US" sz="1867" dirty="0"/>
          </a:p>
        </p:txBody>
      </p:sp>
      <p:sp>
        <p:nvSpPr>
          <p:cNvPr id="7" name="Text Placeholder 6"/>
          <p:cNvSpPr>
            <a:spLocks noGrp="1"/>
          </p:cNvSpPr>
          <p:nvPr>
            <p:ph type="body" sz="quarter" idx="13"/>
          </p:nvPr>
        </p:nvSpPr>
        <p:spPr/>
        <p:txBody>
          <a:bodyPr/>
          <a:lstStyle/>
          <a:p>
            <a:r>
              <a:rPr lang="en-US" dirty="0"/>
              <a:t>Return via Pickup – Luxembourg – </a:t>
            </a:r>
            <a:r>
              <a:rPr lang="nl-BE" dirty="0"/>
              <a:t>français</a:t>
            </a:r>
            <a:r>
              <a:rPr lang="en-US" dirty="0"/>
              <a:t> </a:t>
            </a:r>
          </a:p>
        </p:txBody>
      </p:sp>
    </p:spTree>
    <p:extLst>
      <p:ext uri="{BB962C8B-B14F-4D97-AF65-F5344CB8AC3E}">
        <p14:creationId xmlns:p14="http://schemas.microsoft.com/office/powerpoint/2010/main" val="341825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F18D249E-531C-448D-97B7-84919B9EBFFF}" type="slidenum">
              <a:rPr lang="en-GB" smtClean="0"/>
              <a:pPr/>
              <a:t>5</a:t>
            </a:fld>
            <a:endParaRPr lang="en-GB"/>
          </a:p>
        </p:txBody>
      </p:sp>
      <p:sp>
        <p:nvSpPr>
          <p:cNvPr id="8" name="Title 7"/>
          <p:cNvSpPr>
            <a:spLocks noGrp="1"/>
          </p:cNvSpPr>
          <p:nvPr>
            <p:ph type="title"/>
          </p:nvPr>
        </p:nvSpPr>
        <p:spPr/>
        <p:txBody>
          <a:bodyPr/>
          <a:lstStyle/>
          <a:p>
            <a:r>
              <a:rPr lang="en-GB" dirty="0"/>
              <a:t>Did you know*?</a:t>
            </a:r>
          </a:p>
        </p:txBody>
      </p:sp>
      <p:sp>
        <p:nvSpPr>
          <p:cNvPr id="10" name="Rectangle 9"/>
          <p:cNvSpPr/>
          <p:nvPr/>
        </p:nvSpPr>
        <p:spPr>
          <a:xfrm>
            <a:off x="4253219" y="1270572"/>
            <a:ext cx="3704917" cy="4347923"/>
          </a:xfrm>
          <a:prstGeom prst="rect">
            <a:avLst/>
          </a:prstGeom>
          <a:solidFill>
            <a:srgbClr val="A90034"/>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20000" rtlCol="0" anchor="b" anchorCtr="0"/>
          <a:lstStyle/>
          <a:p>
            <a:endParaRPr lang="en-US" sz="1870" b="1" dirty="0">
              <a:solidFill>
                <a:schemeClr val="bg1"/>
              </a:solidFill>
              <a:latin typeface="+mj-lt"/>
            </a:endParaRPr>
          </a:p>
          <a:p>
            <a:endParaRPr lang="en-US" sz="1790" b="1" dirty="0">
              <a:solidFill>
                <a:schemeClr val="bg1"/>
              </a:solidFill>
              <a:latin typeface="+mj-lt"/>
            </a:endParaRPr>
          </a:p>
          <a:p>
            <a:endParaRPr lang="en-US" sz="1790" b="1" dirty="0">
              <a:solidFill>
                <a:schemeClr val="bg1"/>
              </a:solidFill>
              <a:latin typeface="+mj-lt"/>
            </a:endParaRPr>
          </a:p>
          <a:p>
            <a:r>
              <a:rPr lang="en-US" sz="1790" b="1" dirty="0">
                <a:solidFill>
                  <a:schemeClr val="bg1"/>
                </a:solidFill>
                <a:latin typeface="+mj-lt"/>
              </a:rPr>
              <a:t>68%</a:t>
            </a:r>
            <a:r>
              <a:rPr lang="en-US" sz="1790" dirty="0">
                <a:solidFill>
                  <a:schemeClr val="bg1"/>
                </a:solidFill>
                <a:latin typeface="+mj-lt"/>
              </a:rPr>
              <a:t> of the consumers abandon the check out due to its complex return policy ?</a:t>
            </a:r>
          </a:p>
          <a:p>
            <a:pPr lvl="0"/>
            <a:br>
              <a:rPr lang="en-US" sz="1790" dirty="0">
                <a:solidFill>
                  <a:schemeClr val="bg1"/>
                </a:solidFill>
                <a:latin typeface="+mj-lt"/>
              </a:rPr>
            </a:br>
            <a:endParaRPr lang="en-US" sz="1790" dirty="0">
              <a:solidFill>
                <a:schemeClr val="bg1"/>
              </a:solidFill>
              <a:latin typeface="+mj-lt"/>
            </a:endParaRPr>
          </a:p>
          <a:p>
            <a:pPr lvl="0"/>
            <a:r>
              <a:rPr lang="en-US" sz="1790" dirty="0">
                <a:solidFill>
                  <a:schemeClr val="bg1"/>
                </a:solidFill>
                <a:latin typeface="+mj-lt"/>
              </a:rPr>
              <a:t>Returns doubled over the previous year from 5% to </a:t>
            </a:r>
            <a:r>
              <a:rPr lang="en-US" sz="1790" b="1" dirty="0">
                <a:solidFill>
                  <a:schemeClr val="bg1"/>
                </a:solidFill>
                <a:latin typeface="+mj-lt"/>
              </a:rPr>
              <a:t>10% </a:t>
            </a:r>
            <a:r>
              <a:rPr lang="en-US" sz="1790" dirty="0">
                <a:solidFill>
                  <a:schemeClr val="bg1"/>
                </a:solidFill>
                <a:latin typeface="+mj-lt"/>
              </a:rPr>
              <a:t>?</a:t>
            </a:r>
          </a:p>
          <a:p>
            <a:pPr lvl="0"/>
            <a:br>
              <a:rPr lang="en-US" sz="1790" dirty="0">
                <a:solidFill>
                  <a:schemeClr val="bg1"/>
                </a:solidFill>
                <a:latin typeface="+mj-lt"/>
              </a:rPr>
            </a:br>
            <a:endParaRPr lang="en-US" sz="1790" dirty="0">
              <a:solidFill>
                <a:schemeClr val="bg1"/>
              </a:solidFill>
              <a:latin typeface="+mj-lt"/>
            </a:endParaRPr>
          </a:p>
          <a:p>
            <a:pPr lvl="0"/>
            <a:r>
              <a:rPr lang="en-US" sz="1790" dirty="0">
                <a:solidFill>
                  <a:schemeClr val="bg1"/>
                </a:solidFill>
                <a:latin typeface="+mj-lt"/>
              </a:rPr>
              <a:t>Whilst </a:t>
            </a:r>
            <a:r>
              <a:rPr lang="en-US" sz="1790" b="1" dirty="0">
                <a:solidFill>
                  <a:schemeClr val="bg1"/>
                </a:solidFill>
                <a:latin typeface="+mj-lt"/>
              </a:rPr>
              <a:t>90%</a:t>
            </a:r>
            <a:r>
              <a:rPr lang="en-US" sz="1790" dirty="0">
                <a:solidFill>
                  <a:schemeClr val="bg1"/>
                </a:solidFill>
                <a:latin typeface="+mj-lt"/>
              </a:rPr>
              <a:t> of e-shoppers interrupted their order, </a:t>
            </a:r>
            <a:r>
              <a:rPr lang="en-US" sz="1790" b="1" dirty="0">
                <a:solidFill>
                  <a:schemeClr val="bg1"/>
                </a:solidFill>
                <a:latin typeface="+mj-lt"/>
              </a:rPr>
              <a:t>41%</a:t>
            </a:r>
            <a:r>
              <a:rPr lang="en-US" sz="1790" dirty="0">
                <a:solidFill>
                  <a:schemeClr val="bg1"/>
                </a:solidFill>
                <a:latin typeface="+mj-lt"/>
              </a:rPr>
              <a:t> </a:t>
            </a:r>
            <a:r>
              <a:rPr lang="en-US" sz="1790" b="1" dirty="0">
                <a:solidFill>
                  <a:schemeClr val="bg1"/>
                </a:solidFill>
                <a:latin typeface="+mj-lt"/>
              </a:rPr>
              <a:t>came back </a:t>
            </a:r>
            <a:r>
              <a:rPr lang="en-US" sz="1790" dirty="0">
                <a:solidFill>
                  <a:schemeClr val="bg1"/>
                </a:solidFill>
                <a:latin typeface="+mj-lt"/>
              </a:rPr>
              <a:t>to their shopping basket to complete the transaction ?</a:t>
            </a:r>
            <a:endParaRPr lang="en-US" sz="1867" dirty="0">
              <a:solidFill>
                <a:schemeClr val="bg1"/>
              </a:solidFill>
              <a:latin typeface="+mj-lt"/>
            </a:endParaRPr>
          </a:p>
        </p:txBody>
      </p:sp>
      <p:grpSp>
        <p:nvGrpSpPr>
          <p:cNvPr id="3" name="Group 2"/>
          <p:cNvGrpSpPr/>
          <p:nvPr/>
        </p:nvGrpSpPr>
        <p:grpSpPr>
          <a:xfrm>
            <a:off x="8152694" y="1270572"/>
            <a:ext cx="3715522" cy="1891320"/>
            <a:chOff x="6043152" y="1270572"/>
            <a:chExt cx="2786643" cy="1681828"/>
          </a:xfrm>
        </p:grpSpPr>
        <p:sp>
          <p:nvSpPr>
            <p:cNvPr id="11" name="Rectangle 10"/>
            <p:cNvSpPr/>
            <p:nvPr/>
          </p:nvSpPr>
          <p:spPr>
            <a:xfrm>
              <a:off x="6043152" y="1270572"/>
              <a:ext cx="2786643" cy="1681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20000" rtlCol="0" anchor="t" anchorCtr="0"/>
            <a:lstStyle/>
            <a:p>
              <a:pPr algn="ctr"/>
              <a:endParaRPr lang="nl-BE" sz="2133" dirty="0"/>
            </a:p>
          </p:txBody>
        </p:sp>
        <p:sp>
          <p:nvSpPr>
            <p:cNvPr id="99" name="TextBox 98"/>
            <p:cNvSpPr txBox="1"/>
            <p:nvPr/>
          </p:nvSpPr>
          <p:spPr>
            <a:xfrm>
              <a:off x="6057510" y="1701941"/>
              <a:ext cx="2770648" cy="575682"/>
            </a:xfrm>
            <a:prstGeom prst="rect">
              <a:avLst/>
            </a:prstGeom>
            <a:noFill/>
          </p:spPr>
          <p:txBody>
            <a:bodyPr wrap="square" tIns="96000" bIns="96000" rtlCol="0" anchor="ctr">
              <a:noAutofit/>
            </a:bodyPr>
            <a:lstStyle/>
            <a:p>
              <a:r>
                <a:rPr lang="en-US" sz="1790" dirty="0">
                  <a:solidFill>
                    <a:schemeClr val="bg1"/>
                  </a:solidFill>
                </a:rPr>
                <a:t>Make sure to display correct information about the delivery and return !</a:t>
              </a:r>
            </a:p>
          </p:txBody>
        </p:sp>
      </p:grpSp>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422" y="3373559"/>
            <a:ext cx="3690229" cy="224493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3683" y="1270573"/>
            <a:ext cx="3688186" cy="4347922"/>
          </a:xfrm>
          <a:prstGeom prst="rect">
            <a:avLst/>
          </a:prstGeom>
        </p:spPr>
      </p:pic>
      <p:sp>
        <p:nvSpPr>
          <p:cNvPr id="15" name="TextBox 14"/>
          <p:cNvSpPr txBox="1"/>
          <p:nvPr/>
        </p:nvSpPr>
        <p:spPr>
          <a:xfrm>
            <a:off x="239350" y="5733257"/>
            <a:ext cx="2534668" cy="256545"/>
          </a:xfrm>
          <a:prstGeom prst="rect">
            <a:avLst/>
          </a:prstGeom>
          <a:noFill/>
        </p:spPr>
        <p:txBody>
          <a:bodyPr wrap="none" rtlCol="0">
            <a:spAutoFit/>
          </a:bodyPr>
          <a:lstStyle/>
          <a:p>
            <a:r>
              <a:rPr lang="en-US" sz="1067" dirty="0"/>
              <a:t>*E-shopper barometer DPDgroup</a:t>
            </a:r>
          </a:p>
        </p:txBody>
      </p:sp>
    </p:spTree>
    <p:extLst>
      <p:ext uri="{BB962C8B-B14F-4D97-AF65-F5344CB8AC3E}">
        <p14:creationId xmlns:p14="http://schemas.microsoft.com/office/powerpoint/2010/main" val="508776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50</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6" name="Content Placeholder 5"/>
          <p:cNvSpPr>
            <a:spLocks noGrp="1"/>
          </p:cNvSpPr>
          <p:nvPr>
            <p:ph idx="1"/>
          </p:nvPr>
        </p:nvSpPr>
        <p:spPr>
          <a:xfrm>
            <a:off x="323851" y="1102240"/>
            <a:ext cx="11542183" cy="1173896"/>
          </a:xfrm>
        </p:spPr>
        <p:txBody>
          <a:bodyPr/>
          <a:lstStyle/>
          <a:p>
            <a:br>
              <a:rPr lang="fr-FR" sz="1333" b="1" dirty="0"/>
            </a:br>
            <a:endParaRPr lang="fr-FR" sz="1333" dirty="0"/>
          </a:p>
          <a:p>
            <a:r>
              <a:rPr lang="fr-BE" sz="1333" b="1" dirty="0">
                <a:solidFill>
                  <a:schemeClr val="accent1"/>
                </a:solidFill>
              </a:rPr>
              <a:t>Pickup – livraison en point relais </a:t>
            </a:r>
          </a:p>
          <a:p>
            <a:r>
              <a:rPr lang="fr-BE" sz="1333" dirty="0"/>
              <a:t>Pickup est </a:t>
            </a:r>
            <a:r>
              <a:rPr lang="fr-BE" sz="1333" u="sng" dirty="0"/>
              <a:t>la</a:t>
            </a:r>
            <a:r>
              <a:rPr lang="fr-BE" sz="1333" dirty="0"/>
              <a:t> solution facile pour recevoir des colis. En optant pour une livraison dans un point relais Pickup, vous choisissez la sécurité de récupérer votre colis quand cela vous convient grâce aux heures d’ouverture flexibles. Tous les points relais Pickup sont au moins ouverts du mardi au samedi.  </a:t>
            </a:r>
          </a:p>
          <a:p>
            <a:endParaRPr lang="fr-BE" sz="1333" dirty="0"/>
          </a:p>
          <a:p>
            <a:r>
              <a:rPr lang="fr-BE" sz="1333" dirty="0"/>
              <a:t>Avec plus de 10.000 points relais Pickup en France, Pickup est toujours à proximité. Découvrez le </a:t>
            </a:r>
            <a:r>
              <a:rPr lang="fr-BE" sz="1333" u="sng" dirty="0"/>
              <a:t>point relais Pickup </a:t>
            </a:r>
            <a:r>
              <a:rPr lang="fr-BE" sz="1333" dirty="0"/>
              <a:t>le plus proche de chez vous (</a:t>
            </a:r>
            <a:r>
              <a:rPr lang="en-US" sz="1400" dirty="0">
                <a:hlinkClick r:id="rId2"/>
              </a:rPr>
              <a:t>https://www.pickup.fr/relais/recherche.sls</a:t>
            </a:r>
            <a:r>
              <a:rPr lang="fr-BE" sz="1333" dirty="0"/>
              <a:t>).</a:t>
            </a:r>
          </a:p>
          <a:p>
            <a:endParaRPr lang="fr-BE" sz="1333" dirty="0"/>
          </a:p>
        </p:txBody>
      </p:sp>
      <p:sp>
        <p:nvSpPr>
          <p:cNvPr id="7" name="Text Placeholder 6"/>
          <p:cNvSpPr>
            <a:spLocks noGrp="1"/>
          </p:cNvSpPr>
          <p:nvPr>
            <p:ph type="body" sz="quarter" idx="13"/>
          </p:nvPr>
        </p:nvSpPr>
        <p:spPr/>
        <p:txBody>
          <a:bodyPr/>
          <a:lstStyle/>
          <a:p>
            <a:r>
              <a:rPr lang="nl-BE" dirty="0"/>
              <a:t>France – français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4198768"/>
            <a:ext cx="1905000" cy="1905000"/>
          </a:xfrm>
          <a:prstGeom prst="rect">
            <a:avLst/>
          </a:prstGeom>
        </p:spPr>
      </p:pic>
    </p:spTree>
    <p:extLst>
      <p:ext uri="{BB962C8B-B14F-4D97-AF65-F5344CB8AC3E}">
        <p14:creationId xmlns:p14="http://schemas.microsoft.com/office/powerpoint/2010/main" val="1050861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51</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6" name="Content Placeholder 5"/>
          <p:cNvSpPr>
            <a:spLocks noGrp="1"/>
          </p:cNvSpPr>
          <p:nvPr>
            <p:ph idx="1"/>
          </p:nvPr>
        </p:nvSpPr>
        <p:spPr>
          <a:xfrm>
            <a:off x="323851" y="1102240"/>
            <a:ext cx="9410353" cy="1173896"/>
          </a:xfrm>
        </p:spPr>
        <p:txBody>
          <a:bodyPr/>
          <a:lstStyle/>
          <a:p>
            <a:endParaRPr lang="fr-BE" sz="1333" dirty="0"/>
          </a:p>
          <a:p>
            <a:r>
              <a:rPr lang="fr-BE" sz="1333" b="1" dirty="0">
                <a:solidFill>
                  <a:schemeClr val="accent1"/>
                </a:solidFill>
              </a:rPr>
              <a:t>Livraison Chronopost à domicile ou à une adresse de votre choix</a:t>
            </a:r>
          </a:p>
          <a:p>
            <a:endParaRPr lang="fr-BE" sz="1333" dirty="0"/>
          </a:p>
          <a:p>
            <a:r>
              <a:rPr lang="fr-BE" sz="1333" b="1" dirty="0"/>
              <a:t>Flexibilité de livraison avec </a:t>
            </a:r>
            <a:r>
              <a:rPr lang="fr-BE" sz="1333" b="1" dirty="0" err="1"/>
              <a:t>Predict</a:t>
            </a:r>
            <a:r>
              <a:rPr lang="fr-BE" sz="1333" b="1" dirty="0"/>
              <a:t> de Chronopost</a:t>
            </a:r>
            <a:br>
              <a:rPr lang="fr-BE" sz="1333" b="1" dirty="0"/>
            </a:br>
            <a:r>
              <a:rPr lang="fr-BE" sz="1333" dirty="0" err="1"/>
              <a:t>Chronopost</a:t>
            </a:r>
            <a:r>
              <a:rPr lang="fr-BE" sz="1333" dirty="0"/>
              <a:t> vous informe à l’avance par sms ou email du jour de livraison de votre colis. Ce jour-là ne vous convient pas? Pas de problème, vous pouvez reporter votre livraison jusqu’à 6 jours ouvrables. Le jour même, vous serez informé par email ou sms dans quel créneau horaire de 1 heure votre colis sera livré.</a:t>
            </a:r>
          </a:p>
          <a:p>
            <a:br>
              <a:rPr lang="fr-BE" sz="1333" b="1" dirty="0"/>
            </a:br>
            <a:r>
              <a:rPr lang="fr-BE" sz="1333" b="1" dirty="0"/>
              <a:t>Puis-je suivre mon colis?</a:t>
            </a:r>
            <a:br>
              <a:rPr lang="fr-BE" sz="1333" dirty="0"/>
            </a:br>
            <a:r>
              <a:rPr lang="fr-BE" sz="1333" dirty="0"/>
              <a:t>Oui, sur </a:t>
            </a:r>
            <a:r>
              <a:rPr lang="fr-BE" sz="1333" u="sng" dirty="0">
                <a:hlinkClick r:id="rId2"/>
              </a:rPr>
              <a:t>www.chronopost.fr</a:t>
            </a:r>
            <a:r>
              <a:rPr lang="fr-BE" sz="1333" dirty="0"/>
              <a:t> vous pouvez vérifier le statut de votre colis. </a:t>
            </a:r>
            <a:r>
              <a:rPr lang="fr-FR" sz="1333" dirty="0"/>
              <a:t>Vous n’aurez besoin que du numéro d’envoi. Le numéro d’envoi est composé de 2 lettres, 9 chiffres et 2 lettres et il vous permet de suivre votre colis tout au long de son acheminement.</a:t>
            </a:r>
          </a:p>
          <a:p>
            <a:br>
              <a:rPr lang="fr-BE" sz="1333" b="1" dirty="0"/>
            </a:br>
            <a:r>
              <a:rPr lang="fr-BE" sz="1333" b="1" dirty="0"/>
              <a:t>Vais-je être tenu informé de la date de livraison ?</a:t>
            </a:r>
            <a:br>
              <a:rPr lang="fr-BE" sz="1333" b="1" dirty="0"/>
            </a:br>
            <a:r>
              <a:rPr lang="fr-BE" sz="1333" dirty="0"/>
              <a:t>Chronopost vous informe toujours à l’avance du jour de livraison de votre colis. Ce jour-là ne vous convient pas? Pas de problème, vous pouvez reporter votre livraison jusqu’à 6 jours ouvrables. Le jour même, vous serez informé par e-mail ou sms dans quel créneau horaire de 1 heure votre colis sera livré.</a:t>
            </a:r>
          </a:p>
          <a:p>
            <a:endParaRPr lang="fr-BE" sz="1333" dirty="0"/>
          </a:p>
          <a:p>
            <a:endParaRPr lang="fr-BE" sz="1333" dirty="0"/>
          </a:p>
        </p:txBody>
      </p:sp>
      <p:sp>
        <p:nvSpPr>
          <p:cNvPr id="7" name="Text Placeholder 6"/>
          <p:cNvSpPr>
            <a:spLocks noGrp="1"/>
          </p:cNvSpPr>
          <p:nvPr>
            <p:ph type="body" sz="quarter" idx="13"/>
          </p:nvPr>
        </p:nvSpPr>
        <p:spPr/>
        <p:txBody>
          <a:bodyPr/>
          <a:lstStyle/>
          <a:p>
            <a:r>
              <a:rPr lang="nl-BE" dirty="0"/>
              <a:t>France – français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482" y="275211"/>
            <a:ext cx="2322977" cy="1805755"/>
          </a:xfrm>
          <a:prstGeom prst="rect">
            <a:avLst/>
          </a:prstGeom>
        </p:spPr>
      </p:pic>
    </p:spTree>
    <p:extLst>
      <p:ext uri="{BB962C8B-B14F-4D97-AF65-F5344CB8AC3E}">
        <p14:creationId xmlns:p14="http://schemas.microsoft.com/office/powerpoint/2010/main" val="36532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52</a:t>
            </a:fld>
            <a:endParaRPr lang="en-GB"/>
          </a:p>
        </p:txBody>
      </p:sp>
      <p:sp>
        <p:nvSpPr>
          <p:cNvPr id="5" name="Title 4"/>
          <p:cNvSpPr>
            <a:spLocks noGrp="1"/>
          </p:cNvSpPr>
          <p:nvPr>
            <p:ph type="title"/>
          </p:nvPr>
        </p:nvSpPr>
        <p:spPr>
          <a:xfrm>
            <a:off x="323851" y="179637"/>
            <a:ext cx="11542183" cy="420663"/>
          </a:xfrm>
        </p:spPr>
        <p:txBody>
          <a:bodyPr/>
          <a:lstStyle/>
          <a:p>
            <a:r>
              <a:rPr lang="en-US" dirty="0"/>
              <a:t>FAQ</a:t>
            </a:r>
          </a:p>
        </p:txBody>
      </p:sp>
      <p:sp>
        <p:nvSpPr>
          <p:cNvPr id="6" name="Content Placeholder 5"/>
          <p:cNvSpPr>
            <a:spLocks noGrp="1"/>
          </p:cNvSpPr>
          <p:nvPr>
            <p:ph idx="1"/>
          </p:nvPr>
        </p:nvSpPr>
        <p:spPr>
          <a:xfrm>
            <a:off x="323850" y="911389"/>
            <a:ext cx="11542183" cy="5061380"/>
          </a:xfrm>
        </p:spPr>
        <p:txBody>
          <a:bodyPr/>
          <a:lstStyle/>
          <a:p>
            <a:r>
              <a:rPr lang="fr-FR" sz="1333" b="1" dirty="0"/>
              <a:t>Que se passe-t-il si je ne suis pas là lorsque le chauffeur Chronopost passe me déposer un colis ? </a:t>
            </a:r>
            <a:br>
              <a:rPr lang="fr-FR" sz="1333" dirty="0"/>
            </a:br>
            <a:r>
              <a:rPr lang="fr-FR" sz="1333" dirty="0"/>
              <a:t>En votre absence un avis de passage est déposé dans votre boîte à lettres (il faut que votre boîte aux lettres soit accessible). Il vous permettra de récupérer votre envoi au point relais Pickup indiqué ou vous donnera les modalités de la seconde livraison.</a:t>
            </a:r>
          </a:p>
          <a:p>
            <a:br>
              <a:rPr lang="fr-BE" sz="1333" b="1" dirty="0"/>
            </a:br>
            <a:r>
              <a:rPr lang="fr-BE" sz="1333" b="1" dirty="0"/>
              <a:t>Qu’est-ce qu’un point relais Pickup?</a:t>
            </a:r>
            <a:br>
              <a:rPr lang="fr-BE" sz="1333" b="1" dirty="0"/>
            </a:br>
            <a:r>
              <a:rPr lang="fr-BE" sz="1333" dirty="0"/>
              <a:t>Un point relais Pickup est un endroit où des colis peuvent être expédiés ou réceptionnés. En optant pour une livraison dans un relais Pickup, vous choisissez la sécurité de récupérer votre colis quand cela vous convient grâce aux heures d’ouverture flexibles. Tous les relais Pickup sont au moins ouverts du mardi au samedi. Avec plus de 10.000 relais Pickup en France, Pickup est toujours à proximité. Découvrez le </a:t>
            </a:r>
            <a:r>
              <a:rPr lang="fr-BE" sz="1333" u="sng" dirty="0"/>
              <a:t>point relais Pickup</a:t>
            </a:r>
            <a:r>
              <a:rPr lang="fr-BE" sz="1333" dirty="0"/>
              <a:t> le plus proche de chez vous (</a:t>
            </a:r>
            <a:r>
              <a:rPr lang="en-US" sz="1400" dirty="0">
                <a:hlinkClick r:id="rId2"/>
              </a:rPr>
              <a:t>https://www.pickup.fr/relais/recherche.sls</a:t>
            </a:r>
            <a:r>
              <a:rPr lang="fr-BE" sz="1333" dirty="0"/>
              <a:t>).</a:t>
            </a:r>
          </a:p>
          <a:p>
            <a:endParaRPr lang="fr-BE" sz="1333" dirty="0"/>
          </a:p>
          <a:p>
            <a:r>
              <a:rPr lang="fr-BE" sz="1333" b="1" dirty="0"/>
              <a:t>Où puis-je trouver un Pickup </a:t>
            </a:r>
            <a:r>
              <a:rPr lang="fr-BE" sz="1333" b="1" dirty="0" err="1"/>
              <a:t>parcelshop</a:t>
            </a:r>
            <a:r>
              <a:rPr lang="fr-BE" sz="1333" b="1" dirty="0"/>
              <a:t>?</a:t>
            </a:r>
            <a:br>
              <a:rPr lang="fr-BE" sz="1333" b="1" dirty="0"/>
            </a:br>
            <a:r>
              <a:rPr lang="fr-BE" sz="1333" dirty="0"/>
              <a:t>Cliquer </a:t>
            </a:r>
            <a:r>
              <a:rPr lang="fr-BE" sz="1333" u="sng" dirty="0"/>
              <a:t>ici</a:t>
            </a:r>
            <a:r>
              <a:rPr lang="fr-BE" sz="1333" dirty="0"/>
              <a:t> et découvrez le Pickup </a:t>
            </a:r>
            <a:r>
              <a:rPr lang="fr-BE" sz="1333" dirty="0" err="1"/>
              <a:t>parcelshop</a:t>
            </a:r>
            <a:r>
              <a:rPr lang="fr-BE" sz="1333" dirty="0"/>
              <a:t> le plus proche de chez vous (</a:t>
            </a:r>
            <a:r>
              <a:rPr lang="nl-NL" sz="1333" u="sng" dirty="0">
                <a:hlinkClick r:id="rId3"/>
              </a:rPr>
              <a:t>https://dpdgroup.com/be/mydpd/parcel-shops/search</a:t>
            </a:r>
            <a:r>
              <a:rPr lang="fr-BE" sz="1333" dirty="0"/>
              <a:t>).</a:t>
            </a:r>
            <a:br>
              <a:rPr lang="fr-BE" sz="1333" dirty="0"/>
            </a:br>
            <a:endParaRPr lang="fr-FR" sz="1333" b="1" dirty="0"/>
          </a:p>
          <a:p>
            <a:r>
              <a:rPr lang="fr-FR" sz="1333" b="1" dirty="0"/>
              <a:t>Mon colis sera-t-il livré de manière écologique?</a:t>
            </a:r>
            <a:br>
              <a:rPr lang="nl-BE" sz="1333" b="1" dirty="0"/>
            </a:br>
            <a:r>
              <a:rPr lang="fr-FR" sz="1333" dirty="0"/>
              <a:t>Grâce au programme DrivingChange de DPDgroup, tous les colis en Europe sont livrés neutres en CO</a:t>
            </a:r>
            <a:r>
              <a:rPr lang="fr-FR" sz="1333" baseline="-25000" dirty="0"/>
              <a:t>2</a:t>
            </a:r>
            <a:r>
              <a:rPr lang="fr-FR" sz="1333" dirty="0"/>
              <a:t>!</a:t>
            </a:r>
            <a:r>
              <a:rPr lang="nl-BE" sz="1333" dirty="0"/>
              <a:t> </a:t>
            </a:r>
            <a:r>
              <a:rPr lang="fr-FR" sz="1333" dirty="0"/>
              <a:t>DPDgroup s'efforce en permanence de réduire son empreinte carbone et investit également dans des projets « verts » pour compenser celle-ci et obtenir un processus de livraison neutre en CO</a:t>
            </a:r>
            <a:r>
              <a:rPr lang="fr-FR" sz="1333" baseline="-25000" dirty="0"/>
              <a:t>2</a:t>
            </a:r>
            <a:r>
              <a:rPr lang="fr-FR" sz="1333" dirty="0"/>
              <a:t>.</a:t>
            </a:r>
            <a:r>
              <a:rPr lang="nl-BE" sz="1333" dirty="0"/>
              <a:t> </a:t>
            </a:r>
            <a:r>
              <a:rPr lang="fr-FR" sz="1333" dirty="0"/>
              <a:t>De plus, l'accent est mis sur l’acquisition d’un parc automobile plus écologique en utilisant de plus en plus de véhicules électriques et à faibles émissions. Envie d'en savoir plus? Cliquer </a:t>
            </a:r>
            <a:r>
              <a:rPr lang="fr-FR" sz="1333" u="sng" dirty="0"/>
              <a:t>ici</a:t>
            </a:r>
            <a:r>
              <a:rPr lang="fr-FR" sz="1333" dirty="0"/>
              <a:t>. ( </a:t>
            </a:r>
            <a:r>
              <a:rPr lang="fr-FR" sz="1200" dirty="0">
                <a:hlinkClick r:id="rId4"/>
              </a:rPr>
              <a:t>https://www.dpd.com/group/fr/responsabilit-societale-d-entreprise</a:t>
            </a:r>
            <a:r>
              <a:rPr lang="fr-FR" sz="1200" dirty="0"/>
              <a:t> </a:t>
            </a:r>
            <a:r>
              <a:rPr lang="fr-FR" sz="1333" dirty="0"/>
              <a:t>)</a:t>
            </a:r>
            <a:endParaRPr lang="nl-BE" sz="1333" dirty="0"/>
          </a:p>
          <a:p>
            <a:endParaRPr lang="fr-BE" sz="1333" b="1" dirty="0"/>
          </a:p>
        </p:txBody>
      </p:sp>
      <p:sp>
        <p:nvSpPr>
          <p:cNvPr id="7" name="Text Placeholder 6"/>
          <p:cNvSpPr>
            <a:spLocks noGrp="1"/>
          </p:cNvSpPr>
          <p:nvPr>
            <p:ph type="body" sz="quarter" idx="13"/>
          </p:nvPr>
        </p:nvSpPr>
        <p:spPr>
          <a:xfrm>
            <a:off x="323850" y="529276"/>
            <a:ext cx="11542183" cy="533399"/>
          </a:xfrm>
        </p:spPr>
        <p:txBody>
          <a:bodyPr/>
          <a:lstStyle/>
          <a:p>
            <a:r>
              <a:rPr lang="nl-BE" dirty="0"/>
              <a:t>France – français </a:t>
            </a:r>
          </a:p>
        </p:txBody>
      </p:sp>
    </p:spTree>
    <p:extLst>
      <p:ext uri="{BB962C8B-B14F-4D97-AF65-F5344CB8AC3E}">
        <p14:creationId xmlns:p14="http://schemas.microsoft.com/office/powerpoint/2010/main" val="2123593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53</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892830"/>
            <a:ext cx="11542183" cy="4346639"/>
          </a:xfrm>
        </p:spPr>
        <p:txBody>
          <a:bodyPr/>
          <a:lstStyle/>
          <a:p>
            <a:r>
              <a:rPr lang="fr-FR" sz="1867" b="1" dirty="0"/>
              <a:t>Veuillez coller l'étiquette sur la boîte et le délivrer au point relais Pickup.</a:t>
            </a:r>
            <a:endParaRPr lang="en-US" sz="1867" dirty="0"/>
          </a:p>
          <a:p>
            <a:r>
              <a:rPr lang="fr-FR" sz="1867" b="1" dirty="0"/>
              <a:t>A </a:t>
            </a:r>
            <a:r>
              <a:rPr lang="fr-FR" sz="1867" dirty="0"/>
              <a:t>Nous vous demandons d'emballer votre colis aussi bien que possible.</a:t>
            </a:r>
            <a:endParaRPr lang="en-US" sz="1867" dirty="0"/>
          </a:p>
          <a:p>
            <a:r>
              <a:rPr lang="fr-FR" sz="1867" b="1" dirty="0"/>
              <a:t>B </a:t>
            </a:r>
            <a:r>
              <a:rPr lang="fr-FR" sz="1867" dirty="0"/>
              <a:t>Assurez-vous bien de coller votre étiquette retour en dessus l’étiquette originale.</a:t>
            </a:r>
            <a:endParaRPr lang="en-US" sz="1867" dirty="0"/>
          </a:p>
          <a:p>
            <a:r>
              <a:rPr lang="fr-FR" sz="1867" b="1" dirty="0"/>
              <a:t>C </a:t>
            </a:r>
            <a:r>
              <a:rPr lang="fr-FR" sz="1867" dirty="0"/>
              <a:t>Faites apposer un cachet et une signature du Pickup </a:t>
            </a:r>
            <a:r>
              <a:rPr lang="fr-FR" sz="1867" dirty="0" err="1"/>
              <a:t>parcelshop</a:t>
            </a:r>
            <a:r>
              <a:rPr lang="fr-FR" sz="1867" dirty="0"/>
              <a:t> et conservez la</a:t>
            </a:r>
            <a:endParaRPr lang="en-US" sz="1867" dirty="0"/>
          </a:p>
          <a:p>
            <a:r>
              <a:rPr lang="fr-FR" sz="1867" dirty="0"/>
              <a:t>comme preuve d'envoi.</a:t>
            </a:r>
            <a:endParaRPr lang="en-US" sz="1867" dirty="0"/>
          </a:p>
          <a:p>
            <a:r>
              <a:rPr lang="fr-FR" sz="1867" b="1" dirty="0"/>
              <a:t>D </a:t>
            </a:r>
            <a:r>
              <a:rPr lang="fr-FR" sz="1867" dirty="0"/>
              <a:t>Trouvez votre point relais Pickup sur </a:t>
            </a:r>
            <a:r>
              <a:rPr lang="en-US" sz="2000" dirty="0">
                <a:hlinkClick r:id="rId2"/>
              </a:rPr>
              <a:t>https://www.pickup.fr/relais/recherche.sls</a:t>
            </a:r>
            <a:endParaRPr lang="en-US" sz="1867" dirty="0"/>
          </a:p>
        </p:txBody>
      </p:sp>
      <p:sp>
        <p:nvSpPr>
          <p:cNvPr id="7" name="Text Placeholder 6"/>
          <p:cNvSpPr>
            <a:spLocks noGrp="1"/>
          </p:cNvSpPr>
          <p:nvPr>
            <p:ph type="body" sz="quarter" idx="13"/>
          </p:nvPr>
        </p:nvSpPr>
        <p:spPr/>
        <p:txBody>
          <a:bodyPr/>
          <a:lstStyle/>
          <a:p>
            <a:r>
              <a:rPr lang="en-US" dirty="0"/>
              <a:t>Return via Pickup – France – </a:t>
            </a:r>
            <a:r>
              <a:rPr lang="nl-BE" dirty="0"/>
              <a:t>français</a:t>
            </a:r>
            <a:r>
              <a:rPr lang="en-US" dirty="0"/>
              <a:t> </a:t>
            </a:r>
          </a:p>
        </p:txBody>
      </p:sp>
    </p:spTree>
    <p:extLst>
      <p:ext uri="{BB962C8B-B14F-4D97-AF65-F5344CB8AC3E}">
        <p14:creationId xmlns:p14="http://schemas.microsoft.com/office/powerpoint/2010/main" val="1969424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54</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7" name="Text Placeholder 6"/>
          <p:cNvSpPr>
            <a:spLocks noGrp="1"/>
          </p:cNvSpPr>
          <p:nvPr>
            <p:ph type="body" sz="quarter" idx="13"/>
          </p:nvPr>
        </p:nvSpPr>
        <p:spPr/>
        <p:txBody>
          <a:bodyPr/>
          <a:lstStyle/>
          <a:p>
            <a:r>
              <a:rPr lang="nl-BE" dirty="0"/>
              <a:t>Germany - </a:t>
            </a:r>
            <a:r>
              <a:rPr lang="nl-BE" dirty="0" err="1"/>
              <a:t>Deutsch</a:t>
            </a:r>
            <a:endParaRPr lang="nl-BE" dirty="0"/>
          </a:p>
        </p:txBody>
      </p:sp>
      <p:sp>
        <p:nvSpPr>
          <p:cNvPr id="9" name="Content Placeholder 1"/>
          <p:cNvSpPr txBox="1">
            <a:spLocks/>
          </p:cNvSpPr>
          <p:nvPr/>
        </p:nvSpPr>
        <p:spPr>
          <a:xfrm>
            <a:off x="276834" y="1598751"/>
            <a:ext cx="11636213" cy="1983663"/>
          </a:xfrm>
          <a:prstGeom prst="rect">
            <a:avLst/>
          </a:prstGeom>
        </p:spPr>
        <p:txBody>
          <a:bodyPr vert="horz" lIns="96000" tIns="48000" rIns="96000" bIns="48000" rtlCol="0">
            <a:noAutofit/>
          </a:bodyPr>
          <a:lstStyle>
            <a:lvl1pPr marL="360000" indent="-360000" algn="l" defTabSz="1088319" rtl="0" eaLnBrk="1" latinLnBrk="0" hangingPunct="1">
              <a:spcBef>
                <a:spcPts val="1200"/>
              </a:spcBef>
              <a:buClr>
                <a:schemeClr val="accent1"/>
              </a:buClr>
              <a:buSzPct val="120000"/>
              <a:buFont typeface="Arial" pitchFamily="34" charset="0"/>
              <a:buChar char="■"/>
              <a:defRPr sz="2000" kern="1200">
                <a:solidFill>
                  <a:schemeClr val="tx1"/>
                </a:solidFill>
                <a:latin typeface="+mn-lt"/>
                <a:ea typeface="+mn-ea"/>
                <a:cs typeface="+mn-cs"/>
              </a:defRPr>
            </a:lvl1pPr>
            <a:lvl2pPr marL="720000" indent="-360000" algn="l" defTabSz="1088319" rtl="0" eaLnBrk="1" latinLnBrk="0" hangingPunct="1">
              <a:spcBef>
                <a:spcPts val="1200"/>
              </a:spcBef>
              <a:buClr>
                <a:schemeClr val="accent3"/>
              </a:buClr>
              <a:buSzPct val="110000"/>
              <a:buFont typeface="Arial" pitchFamily="34" charset="0"/>
              <a:buChar char="■"/>
              <a:defRPr sz="1800" kern="1200">
                <a:solidFill>
                  <a:schemeClr val="tx1"/>
                </a:solidFill>
                <a:latin typeface="+mn-lt"/>
                <a:ea typeface="+mn-ea"/>
                <a:cs typeface="+mn-cs"/>
              </a:defRPr>
            </a:lvl2pPr>
            <a:lvl3pPr marL="1080000" indent="-360000" algn="l" defTabSz="1088319" rtl="0" eaLnBrk="1" latinLnBrk="0" hangingPunct="1">
              <a:spcBef>
                <a:spcPts val="1200"/>
              </a:spcBef>
              <a:buClr>
                <a:schemeClr val="accent3"/>
              </a:buClr>
              <a:buSzPct val="110000"/>
              <a:buFont typeface="Arial" pitchFamily="34" charset="0"/>
              <a:buChar char="■"/>
              <a:defRPr sz="1600" kern="1200">
                <a:solidFill>
                  <a:schemeClr val="tx1"/>
                </a:solidFill>
                <a:latin typeface="+mn-lt"/>
                <a:ea typeface="+mn-ea"/>
                <a:cs typeface="+mn-cs"/>
              </a:defRPr>
            </a:lvl3pPr>
            <a:lvl4pPr marL="1440000" indent="-360000" algn="l" defTabSz="1088319" rtl="0" eaLnBrk="1" latinLnBrk="0" hangingPunct="1">
              <a:spcBef>
                <a:spcPts val="600"/>
              </a:spcBef>
              <a:buSzPct val="100000"/>
              <a:buFont typeface="Arial" pitchFamily="34" charset="0"/>
              <a:buChar char="■"/>
              <a:defRPr sz="1600" kern="1200">
                <a:solidFill>
                  <a:schemeClr val="tx1"/>
                </a:solidFill>
                <a:latin typeface="+mn-lt"/>
                <a:ea typeface="+mn-ea"/>
                <a:cs typeface="+mn-cs"/>
              </a:defRPr>
            </a:lvl4pPr>
            <a:lvl5pPr marL="1800000" indent="-360000" algn="l" defTabSz="1088319" rtl="0" eaLnBrk="1" latinLnBrk="0" hangingPunct="1">
              <a:spcBef>
                <a:spcPts val="600"/>
              </a:spcBef>
              <a:buSzPct val="100000"/>
              <a:buFont typeface="Arial" pitchFamily="34" charset="0"/>
              <a:buChar char="■"/>
              <a:defRPr sz="1600" kern="1200">
                <a:solidFill>
                  <a:schemeClr val="tx1"/>
                </a:solidFill>
                <a:latin typeface="+mn-lt"/>
                <a:ea typeface="+mn-ea"/>
                <a:cs typeface="+mn-cs"/>
              </a:defRPr>
            </a:lvl5pPr>
            <a:lvl6pPr marL="2992877"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036"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196"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355"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de-DE" sz="1333" b="1" dirty="0">
                <a:solidFill>
                  <a:schemeClr val="accent1"/>
                </a:solidFill>
              </a:rPr>
              <a:t>DPD Pickup</a:t>
            </a:r>
          </a:p>
          <a:p>
            <a:pPr marL="0" indent="0">
              <a:buNone/>
            </a:pPr>
            <a:r>
              <a:rPr lang="de-DE" sz="1333" dirty="0"/>
              <a:t>Wählen Sie Zustellung in einen Pickup Paketshop und holen Sie Ihr Paket dank der langen Öffnungszeiten ab, wann es Ihnen am Besten passt. 100% aller Pickup Paketshops sind Samstags geöffnet und die meisten Shops sind an 6 von 7 Tagen geöffnet. In der Regel ist einer unserer +6.000 Pickup Paketshops mit einem persönlichen Ansprechpartner immer in </a:t>
            </a:r>
            <a:r>
              <a:rPr lang="de-DE" sz="1333" u="sng" dirty="0"/>
              <a:t>Ihrer Nähe</a:t>
            </a:r>
            <a:r>
              <a:rPr lang="de-DE" sz="1333" dirty="0"/>
              <a:t>. </a:t>
            </a:r>
          </a:p>
          <a:p>
            <a:pPr marL="0" indent="0">
              <a:buNone/>
            </a:pPr>
            <a:r>
              <a:rPr lang="nl-NL" sz="1333" u="sng" dirty="0">
                <a:hlinkClick r:id="rId2"/>
              </a:rPr>
              <a:t>https://dpdgroup.com/be/mydpd/parcel-shops/search</a:t>
            </a:r>
            <a:r>
              <a:rPr lang="nl-NL" sz="1333" dirty="0"/>
              <a:t> </a:t>
            </a:r>
            <a:endParaRPr lang="de-DE" sz="1333"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1" y="3923291"/>
            <a:ext cx="1616968" cy="1616968"/>
          </a:xfrm>
          <a:prstGeom prst="rect">
            <a:avLst/>
          </a:prstGeom>
        </p:spPr>
      </p:pic>
    </p:spTree>
    <p:extLst>
      <p:ext uri="{BB962C8B-B14F-4D97-AF65-F5344CB8AC3E}">
        <p14:creationId xmlns:p14="http://schemas.microsoft.com/office/powerpoint/2010/main" val="2385417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55</a:t>
            </a:fld>
            <a:endParaRPr lang="en-GB"/>
          </a:p>
        </p:txBody>
      </p:sp>
      <p:sp>
        <p:nvSpPr>
          <p:cNvPr id="5" name="Title 4"/>
          <p:cNvSpPr>
            <a:spLocks noGrp="1"/>
          </p:cNvSpPr>
          <p:nvPr>
            <p:ph type="title"/>
          </p:nvPr>
        </p:nvSpPr>
        <p:spPr>
          <a:xfrm>
            <a:off x="323851" y="144125"/>
            <a:ext cx="11542183" cy="420663"/>
          </a:xfrm>
        </p:spPr>
        <p:txBody>
          <a:bodyPr/>
          <a:lstStyle/>
          <a:p>
            <a:r>
              <a:rPr lang="nl-BE" dirty="0"/>
              <a:t>Integration </a:t>
            </a:r>
            <a:r>
              <a:rPr lang="nl-BE" dirty="0" err="1"/>
              <a:t>texts</a:t>
            </a:r>
            <a:r>
              <a:rPr lang="nl-BE" dirty="0"/>
              <a:t> </a:t>
            </a:r>
          </a:p>
        </p:txBody>
      </p:sp>
      <p:sp>
        <p:nvSpPr>
          <p:cNvPr id="7" name="Text Placeholder 6"/>
          <p:cNvSpPr>
            <a:spLocks noGrp="1"/>
          </p:cNvSpPr>
          <p:nvPr>
            <p:ph type="body" sz="quarter" idx="13"/>
          </p:nvPr>
        </p:nvSpPr>
        <p:spPr>
          <a:xfrm>
            <a:off x="323850" y="476008"/>
            <a:ext cx="11542183" cy="533399"/>
          </a:xfrm>
        </p:spPr>
        <p:txBody>
          <a:bodyPr/>
          <a:lstStyle/>
          <a:p>
            <a:r>
              <a:rPr lang="nl-BE" dirty="0"/>
              <a:t>Germany - </a:t>
            </a:r>
            <a:r>
              <a:rPr lang="nl-BE" dirty="0" err="1"/>
              <a:t>Deutsch</a:t>
            </a:r>
            <a:endParaRPr lang="nl-BE" dirty="0"/>
          </a:p>
        </p:txBody>
      </p:sp>
      <p:sp>
        <p:nvSpPr>
          <p:cNvPr id="8" name="Content Placeholder 1"/>
          <p:cNvSpPr>
            <a:spLocks noGrp="1"/>
          </p:cNvSpPr>
          <p:nvPr>
            <p:ph idx="1"/>
          </p:nvPr>
        </p:nvSpPr>
        <p:spPr>
          <a:xfrm>
            <a:off x="323850" y="911389"/>
            <a:ext cx="11766105" cy="4320480"/>
          </a:xfrm>
        </p:spPr>
        <p:txBody>
          <a:bodyPr>
            <a:noAutofit/>
          </a:bodyPr>
          <a:lstStyle/>
          <a:p>
            <a:r>
              <a:rPr lang="de-DE" sz="1333" b="1" dirty="0">
                <a:solidFill>
                  <a:schemeClr val="accent1"/>
                </a:solidFill>
              </a:rPr>
              <a:t>DPD Zustellung zu Hause oder an eine andere Adresse</a:t>
            </a:r>
          </a:p>
          <a:p>
            <a:r>
              <a:rPr lang="de-DE" sz="1333" dirty="0"/>
              <a:t>Wenn Sie Zustellung zu Hause oder an eine andere Adresse wählen, informiert DPD Sie per E-Mail oder SMS über den Zustelltag.</a:t>
            </a:r>
          </a:p>
          <a:p>
            <a:r>
              <a:rPr lang="de-DE" sz="1333" dirty="0"/>
              <a:t>Passt der Termin nicht, können Sie den Tag oder den Lieferort ändern. </a:t>
            </a:r>
            <a:r>
              <a:rPr lang="de-DE" sz="1333" b="1" dirty="0"/>
              <a:t>Wie es Ihnen am besten passt.</a:t>
            </a:r>
            <a:r>
              <a:rPr lang="de-DE" sz="1333" dirty="0"/>
              <a:t> </a:t>
            </a:r>
          </a:p>
          <a:p>
            <a:pPr marL="228594" indent="-228594">
              <a:buFont typeface="Arial" panose="020B0604020202020204" pitchFamily="34" charset="0"/>
              <a:buChar char="•"/>
            </a:pPr>
            <a:r>
              <a:rPr lang="de-DE" sz="1333" dirty="0"/>
              <a:t>Lieferung an einen der +6.000 Pickup Paketshops         </a:t>
            </a:r>
          </a:p>
          <a:p>
            <a:pPr marL="228594" indent="-228594">
              <a:buFont typeface="Arial" panose="020B0604020202020204" pitchFamily="34" charset="0"/>
              <a:buChar char="•"/>
            </a:pPr>
            <a:r>
              <a:rPr lang="de-DE" sz="1333" dirty="0"/>
              <a:t>Lieferung an einen Nachbarn            </a:t>
            </a:r>
          </a:p>
          <a:p>
            <a:pPr marL="228594" indent="-228594">
              <a:buFont typeface="Arial" panose="020B0604020202020204" pitchFamily="34" charset="0"/>
              <a:buChar char="•"/>
            </a:pPr>
            <a:r>
              <a:rPr lang="de-DE" sz="1333" dirty="0"/>
              <a:t>Lieferung an eine andere Adresse – z.B. ins Büro           </a:t>
            </a:r>
          </a:p>
          <a:p>
            <a:pPr marL="228594" indent="-228594">
              <a:buFont typeface="Arial" panose="020B0604020202020204" pitchFamily="34" charset="0"/>
              <a:buChar char="•"/>
            </a:pPr>
            <a:r>
              <a:rPr lang="de-DE" sz="1333" dirty="0"/>
              <a:t>Abstell-Okay geben           </a:t>
            </a:r>
          </a:p>
          <a:p>
            <a:pPr marL="228594" indent="-228594">
              <a:buFont typeface="Arial" panose="020B0604020202020204" pitchFamily="34" charset="0"/>
              <a:buChar char="•"/>
            </a:pPr>
            <a:r>
              <a:rPr lang="de-DE" sz="1333" dirty="0"/>
              <a:t>Verschieben der Zustellung – um bis zu 7 Tage</a:t>
            </a:r>
          </a:p>
          <a:p>
            <a:pPr marL="228594" indent="-228594">
              <a:buFont typeface="Arial" panose="020B0604020202020204" pitchFamily="34" charset="0"/>
              <a:buChar char="•"/>
            </a:pPr>
            <a:endParaRPr lang="de-DE" sz="1333" dirty="0"/>
          </a:p>
          <a:p>
            <a:r>
              <a:rPr lang="de-DE" sz="1333" dirty="0"/>
              <a:t>Und am Tag der Zustellung informieren wir Sie wann Ihr Paket kommt: </a:t>
            </a:r>
            <a:r>
              <a:rPr lang="de-DE" sz="1333" b="1" dirty="0"/>
              <a:t>auf 1 Stunde genau!</a:t>
            </a:r>
          </a:p>
          <a:p>
            <a:r>
              <a:rPr lang="de-DE" sz="1333" dirty="0"/>
              <a:t>Über das </a:t>
            </a:r>
            <a:r>
              <a:rPr lang="de-DE" sz="1333" b="1" dirty="0"/>
              <a:t>Live-Tracking</a:t>
            </a:r>
            <a:r>
              <a:rPr lang="de-DE" sz="1333" dirty="0"/>
              <a:t> können Sie den Weg Ihres Pakets online verfolgen. Hier wird das Zeitfenster minütlich aktualisiert und auf bis </a:t>
            </a:r>
            <a:r>
              <a:rPr lang="de-DE" sz="1333" b="1" dirty="0"/>
              <a:t>zu 30 Minuten reduziert.</a:t>
            </a:r>
          </a:p>
          <a:p>
            <a:r>
              <a:rPr lang="de-DE" sz="1333" u="sng" dirty="0"/>
              <a:t>Klicken Sie hier</a:t>
            </a:r>
            <a:r>
              <a:rPr lang="de-DE" sz="1333" dirty="0"/>
              <a:t> um mehr über Pickup Paketshops oder DPD Zustellungen zu erfahren (</a:t>
            </a:r>
            <a:r>
              <a:rPr lang="nl-NL" sz="1333" u="sng" dirty="0">
                <a:hlinkClick r:id="rId2"/>
              </a:rPr>
              <a:t>https://dpdgroup.com/be/mydpd/parcel-shops/search</a:t>
            </a:r>
            <a:r>
              <a:rPr lang="nl-NL" sz="1333" dirty="0"/>
              <a:t> </a:t>
            </a:r>
            <a:r>
              <a:rPr lang="de-DE" sz="1333" dirty="0"/>
              <a:t>)</a:t>
            </a:r>
          </a:p>
          <a:p>
            <a:endParaRPr lang="de-DE" sz="1333"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3756" y="2291348"/>
            <a:ext cx="1560561" cy="1560561"/>
          </a:xfrm>
          <a:prstGeom prst="rect">
            <a:avLst/>
          </a:prstGeom>
        </p:spPr>
      </p:pic>
    </p:spTree>
    <p:extLst>
      <p:ext uri="{BB962C8B-B14F-4D97-AF65-F5344CB8AC3E}">
        <p14:creationId xmlns:p14="http://schemas.microsoft.com/office/powerpoint/2010/main" val="3239902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56</a:t>
            </a:fld>
            <a:endParaRPr lang="de-DE" dirty="0"/>
          </a:p>
        </p:txBody>
      </p:sp>
      <p:sp>
        <p:nvSpPr>
          <p:cNvPr id="5" name="Title 4"/>
          <p:cNvSpPr>
            <a:spLocks noGrp="1"/>
          </p:cNvSpPr>
          <p:nvPr>
            <p:ph type="title"/>
          </p:nvPr>
        </p:nvSpPr>
        <p:spPr>
          <a:xfrm>
            <a:off x="323851" y="99735"/>
            <a:ext cx="11542183" cy="420663"/>
          </a:xfrm>
        </p:spPr>
        <p:txBody>
          <a:bodyPr/>
          <a:lstStyle/>
          <a:p>
            <a:r>
              <a:rPr lang="de-DE" dirty="0"/>
              <a:t>FAQ</a:t>
            </a:r>
          </a:p>
        </p:txBody>
      </p:sp>
      <p:sp>
        <p:nvSpPr>
          <p:cNvPr id="7" name="Text Placeholder 6"/>
          <p:cNvSpPr>
            <a:spLocks noGrp="1"/>
          </p:cNvSpPr>
          <p:nvPr>
            <p:ph type="body" sz="quarter" idx="13"/>
          </p:nvPr>
        </p:nvSpPr>
        <p:spPr>
          <a:xfrm>
            <a:off x="323850" y="520398"/>
            <a:ext cx="11542183" cy="533399"/>
          </a:xfrm>
        </p:spPr>
        <p:txBody>
          <a:bodyPr/>
          <a:lstStyle/>
          <a:p>
            <a:r>
              <a:rPr lang="nl-BE" dirty="0"/>
              <a:t>Germany - </a:t>
            </a:r>
            <a:r>
              <a:rPr lang="nl-BE" dirty="0" err="1"/>
              <a:t>Deutsch</a:t>
            </a:r>
            <a:endParaRPr lang="nl-BE" dirty="0"/>
          </a:p>
        </p:txBody>
      </p:sp>
      <p:sp>
        <p:nvSpPr>
          <p:cNvPr id="8" name="Content Placeholder 1"/>
          <p:cNvSpPr>
            <a:spLocks noGrp="1"/>
          </p:cNvSpPr>
          <p:nvPr>
            <p:ph idx="1"/>
          </p:nvPr>
        </p:nvSpPr>
        <p:spPr>
          <a:xfrm>
            <a:off x="323850" y="902544"/>
            <a:ext cx="11724813" cy="5114911"/>
          </a:xfrm>
        </p:spPr>
        <p:txBody>
          <a:bodyPr>
            <a:noAutofit/>
          </a:bodyPr>
          <a:lstStyle/>
          <a:p>
            <a:r>
              <a:rPr lang="nl-NL" sz="1333" b="1" dirty="0"/>
              <a:t>Werde ich über den Zeitpunkt der Zustellung informiert?</a:t>
            </a:r>
            <a:endParaRPr lang="de-DE" sz="1333" dirty="0"/>
          </a:p>
          <a:p>
            <a:r>
              <a:rPr lang="nl-NL" sz="1333" dirty="0"/>
              <a:t>DPD informiert Sie stets im Voraus, an welchem Tag Ihr Paket zugestellt wird.</a:t>
            </a:r>
            <a:r>
              <a:rPr dirty="0"/>
              <a:t> </a:t>
            </a:r>
            <a:r>
              <a:rPr lang="nl-BE" sz="1333" dirty="0"/>
              <a:t>Passt das Datum Ihnen nicht? Das ist kein Problem, Sie können den Zeitpunkt der Zustellung verändern:</a:t>
            </a:r>
          </a:p>
          <a:p>
            <a:pPr marL="228594" indent="-228594">
              <a:lnSpc>
                <a:spcPct val="100000"/>
              </a:lnSpc>
              <a:buFont typeface="Arial" panose="020B0604020202020204" pitchFamily="34" charset="0"/>
              <a:buChar char="•"/>
            </a:pPr>
            <a:r>
              <a:rPr lang="en-US" sz="1333" dirty="0"/>
              <a:t>Abholung in einem Pickup Paketshop in der Nähe</a:t>
            </a:r>
            <a:endParaRPr lang="de-DE" sz="1333" dirty="0"/>
          </a:p>
          <a:p>
            <a:pPr marL="228594" indent="-228594">
              <a:lnSpc>
                <a:spcPct val="100000"/>
              </a:lnSpc>
              <a:buFont typeface="Arial" panose="020B0604020202020204" pitchFamily="34" charset="0"/>
              <a:buChar char="•"/>
            </a:pPr>
            <a:r>
              <a:rPr lang="nl-NL" sz="1333" dirty="0"/>
              <a:t>Zustellung an einem anderen Tag </a:t>
            </a:r>
            <a:endParaRPr lang="de-DE" sz="1333" dirty="0"/>
          </a:p>
          <a:p>
            <a:pPr marL="228594" indent="-228594">
              <a:lnSpc>
                <a:spcPct val="100000"/>
              </a:lnSpc>
              <a:buFont typeface="Arial" panose="020B0604020202020204" pitchFamily="34" charset="0"/>
              <a:buChar char="•"/>
            </a:pPr>
            <a:r>
              <a:rPr lang="nl-NL" sz="1333" dirty="0"/>
              <a:t>Zustellung an eine andere Adresse </a:t>
            </a:r>
          </a:p>
          <a:p>
            <a:pPr marL="228594" indent="-228594">
              <a:lnSpc>
                <a:spcPct val="100000"/>
              </a:lnSpc>
              <a:buFont typeface="Arial" panose="020B0604020202020204" pitchFamily="34" charset="0"/>
              <a:buChar char="•"/>
            </a:pPr>
            <a:r>
              <a:rPr lang="en-US" sz="1333" dirty="0"/>
              <a:t>Abgabe bei einer</a:t>
            </a:r>
            <a:r>
              <a:rPr sz="1333" dirty="0"/>
              <a:t> </a:t>
            </a:r>
            <a:r>
              <a:rPr lang="en-US" sz="1333" dirty="0"/>
              <a:t>sicheren</a:t>
            </a:r>
            <a:r>
              <a:rPr sz="1333" dirty="0"/>
              <a:t> </a:t>
            </a:r>
            <a:r>
              <a:rPr lang="en-US" sz="1333" dirty="0"/>
              <a:t>Stelle</a:t>
            </a:r>
            <a:r>
              <a:rPr sz="1333" dirty="0"/>
              <a:t> </a:t>
            </a:r>
          </a:p>
          <a:p>
            <a:pPr lvl="0"/>
            <a:r>
              <a:rPr lang="nl-BE" sz="1333" dirty="0"/>
              <a:t>Am Tag der Zustellung selbst werden Sie per E-mail oder SMS von uns über das Zeitfenster (</a:t>
            </a:r>
            <a:r>
              <a:rPr lang="nl-BE" sz="1333" dirty="0" err="1"/>
              <a:t>eine</a:t>
            </a:r>
            <a:r>
              <a:rPr lang="nl-BE" sz="1333" dirty="0"/>
              <a:t> </a:t>
            </a:r>
            <a:r>
              <a:rPr lang="nl-BE" sz="1333" dirty="0" err="1"/>
              <a:t>halbe</a:t>
            </a:r>
            <a:r>
              <a:rPr lang="nl-BE" sz="1333" dirty="0"/>
              <a:t> </a:t>
            </a:r>
            <a:r>
              <a:rPr lang="nl-BE" sz="1333" dirty="0" err="1"/>
              <a:t>Stunde</a:t>
            </a:r>
            <a:r>
              <a:rPr lang="nl-BE" sz="1333" dirty="0"/>
              <a:t>) informiert, innerhalb dessen Ihr Paket zugestellt </a:t>
            </a:r>
            <a:r>
              <a:rPr lang="nl-BE" sz="1333" dirty="0" err="1"/>
              <a:t>wird</a:t>
            </a:r>
            <a:r>
              <a:rPr lang="nl-BE" sz="1333" dirty="0"/>
              <a:t>. </a:t>
            </a:r>
            <a:r>
              <a:rPr lang="de-DE" sz="1333" dirty="0"/>
              <a:t>Nie mehr ein Paket verpassen, </a:t>
            </a:r>
            <a:r>
              <a:rPr lang="de-DE" sz="1333" u="sng" dirty="0" err="1"/>
              <a:t>download</a:t>
            </a:r>
            <a:r>
              <a:rPr lang="de-DE" sz="1333" dirty="0"/>
              <a:t> der DPD App. (</a:t>
            </a:r>
            <a:r>
              <a:rPr lang="nl-BE" sz="1400" dirty="0">
                <a:hlinkClick r:id="rId2"/>
              </a:rPr>
              <a:t>https://www.dpd.com/de/de/empfangen/dpd-app/</a:t>
            </a:r>
            <a:r>
              <a:rPr lang="nl-BE" sz="1400" dirty="0"/>
              <a:t>)</a:t>
            </a:r>
            <a:endParaRPr lang="de-DE" sz="1333" dirty="0"/>
          </a:p>
          <a:p>
            <a:r>
              <a:rPr lang="nl-NL" sz="1333" b="1" dirty="0"/>
              <a:t>Was ist, wenn ich zum Zeitpunkt der Zustellung nicht zuhause bin?</a:t>
            </a:r>
          </a:p>
          <a:p>
            <a:r>
              <a:rPr lang="de-DE" sz="1333" dirty="0"/>
              <a:t>Trifft DPD Sie bei der Zustellung nicht an, erhalten Sie von DPD eine Paketinfo-Karte. Diese erklärt, wie Sie schnell und bequem Ihre Sendung bekommt. Mit der Karte informiert DPD zum Beispiel darüber, dass ein Paket am gewünschten Ort abgestellt wurde oder bei einem Nachbarn oder in einem </a:t>
            </a:r>
            <a:r>
              <a:rPr lang="de-DE" sz="1333" dirty="0">
                <a:hlinkClick r:id="rId3"/>
              </a:rPr>
              <a:t>Pickup Paketshop</a:t>
            </a:r>
            <a:r>
              <a:rPr lang="de-DE" sz="1333" dirty="0"/>
              <a:t> zur Abholung bereit liegt.</a:t>
            </a:r>
          </a:p>
          <a:p>
            <a:r>
              <a:rPr lang="de-DE" sz="1333" dirty="0"/>
              <a:t>Wurde das Paket noch nicht zugestellt oder hinterlegt, können Sie das Paket mit der App oder unter </a:t>
            </a:r>
            <a:r>
              <a:rPr lang="de-DE" sz="1333" dirty="0">
                <a:hlinkClick r:id="rId4"/>
              </a:rPr>
              <a:t>paketnavigator.de</a:t>
            </a:r>
            <a:r>
              <a:rPr lang="de-DE" sz="1333" dirty="0"/>
              <a:t> steuern, wie es für Sie am besten in den Alltag passt.</a:t>
            </a:r>
          </a:p>
          <a:p>
            <a:r>
              <a:rPr lang="de-DE" sz="1333" dirty="0"/>
              <a:t>Mit Predict haben Sie bereits vor der ersten Zustellung die Möglichkeit, Ihr Paket im Paket Navigator umzuleiten. Vor der geplanten Lieferung benachrichtigt DPD Sie per E-Mail, teilt Sie ein einstündiges Lieferzeitfenster mit und grenzt es während der Lieferung auf 30 Minuten ein.</a:t>
            </a:r>
          </a:p>
          <a:p>
            <a:r>
              <a:rPr lang="nl-BE" sz="1333" dirty="0" err="1"/>
              <a:t>Auf</a:t>
            </a:r>
            <a:r>
              <a:rPr lang="nl-BE" sz="1333" dirty="0"/>
              <a:t> </a:t>
            </a:r>
            <a:r>
              <a:rPr lang="nl-BE" sz="1333" dirty="0">
                <a:hlinkClick r:id="rId5"/>
              </a:rPr>
              <a:t>www.dpd.de</a:t>
            </a:r>
            <a:r>
              <a:rPr lang="nl-BE" sz="1333" dirty="0"/>
              <a:t> können Sie den Status Ihres Pakets verfolgen und mehr Information über unsere Pickup Paketshops finden </a:t>
            </a:r>
            <a:r>
              <a:rPr sz="1333" dirty="0"/>
              <a:t> </a:t>
            </a:r>
            <a:r>
              <a:rPr lang="nl-BE" sz="1333" dirty="0"/>
              <a:t>(Standorte, Öffnungszeiten …). </a:t>
            </a:r>
            <a:endParaRPr lang="de-DE" sz="1333" dirty="0"/>
          </a:p>
          <a:p>
            <a:endParaRPr lang="de-DE" sz="1333" b="1" dirty="0"/>
          </a:p>
          <a:p>
            <a:endParaRPr lang="de-DE" sz="1333" dirty="0"/>
          </a:p>
        </p:txBody>
      </p:sp>
    </p:spTree>
    <p:extLst>
      <p:ext uri="{BB962C8B-B14F-4D97-AF65-F5344CB8AC3E}">
        <p14:creationId xmlns:p14="http://schemas.microsoft.com/office/powerpoint/2010/main" val="1406442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57</a:t>
            </a:fld>
            <a:endParaRPr lang="de-DE" dirty="0"/>
          </a:p>
        </p:txBody>
      </p:sp>
      <p:sp>
        <p:nvSpPr>
          <p:cNvPr id="5" name="Title 4"/>
          <p:cNvSpPr>
            <a:spLocks noGrp="1"/>
          </p:cNvSpPr>
          <p:nvPr>
            <p:ph type="title"/>
          </p:nvPr>
        </p:nvSpPr>
        <p:spPr/>
        <p:txBody>
          <a:bodyPr/>
          <a:lstStyle/>
          <a:p>
            <a:r>
              <a:rPr lang="de-DE" dirty="0"/>
              <a:t>FAQ</a:t>
            </a:r>
          </a:p>
        </p:txBody>
      </p:sp>
      <p:sp>
        <p:nvSpPr>
          <p:cNvPr id="7" name="Text Placeholder 6"/>
          <p:cNvSpPr>
            <a:spLocks noGrp="1"/>
          </p:cNvSpPr>
          <p:nvPr>
            <p:ph type="body" sz="quarter" idx="13"/>
          </p:nvPr>
        </p:nvSpPr>
        <p:spPr/>
        <p:txBody>
          <a:bodyPr/>
          <a:lstStyle/>
          <a:p>
            <a:r>
              <a:rPr lang="nl-BE" dirty="0"/>
              <a:t>Germany - </a:t>
            </a:r>
            <a:r>
              <a:rPr lang="nl-BE" dirty="0" err="1"/>
              <a:t>Deutsch</a:t>
            </a:r>
            <a:endParaRPr lang="nl-BE" dirty="0"/>
          </a:p>
        </p:txBody>
      </p:sp>
      <p:sp>
        <p:nvSpPr>
          <p:cNvPr id="8" name="Content Placeholder 1"/>
          <p:cNvSpPr>
            <a:spLocks noGrp="1"/>
          </p:cNvSpPr>
          <p:nvPr>
            <p:ph idx="1"/>
          </p:nvPr>
        </p:nvSpPr>
        <p:spPr>
          <a:xfrm>
            <a:off x="323850" y="1268449"/>
            <a:ext cx="11542183" cy="4944471"/>
          </a:xfrm>
        </p:spPr>
        <p:txBody>
          <a:bodyPr>
            <a:noAutofit/>
          </a:bodyPr>
          <a:lstStyle/>
          <a:p>
            <a:r>
              <a:rPr lang="nl-BE" sz="1333" b="1" dirty="0"/>
              <a:t>Kann ich mein Paket verfolgen?</a:t>
            </a:r>
            <a:br>
              <a:rPr dirty="0"/>
            </a:br>
            <a:r>
              <a:rPr lang="nl-BE" sz="1333" dirty="0"/>
              <a:t>Ja, </a:t>
            </a:r>
            <a:r>
              <a:rPr lang="nl-BE" sz="1333" dirty="0" err="1"/>
              <a:t>auf</a:t>
            </a:r>
            <a:r>
              <a:rPr lang="nl-BE" sz="1333" dirty="0"/>
              <a:t> </a:t>
            </a:r>
            <a:r>
              <a:rPr lang="nl-BE" sz="1333" dirty="0">
                <a:hlinkClick r:id="rId2"/>
              </a:rPr>
              <a:t>www.dpd.de</a:t>
            </a:r>
            <a:r>
              <a:rPr lang="nl-BE" sz="1333" dirty="0"/>
              <a:t> können Sie den Lieferstatus Ihres Pakets einsehen. Sie benötigen nur die 14-stellige </a:t>
            </a:r>
            <a:r>
              <a:rPr lang="nl-BE" sz="1333" dirty="0" err="1"/>
              <a:t>Paketnummer</a:t>
            </a:r>
            <a:r>
              <a:rPr lang="nl-BE" sz="1333" dirty="0"/>
              <a:t>.</a:t>
            </a:r>
            <a:br>
              <a:rPr lang="nl-BE" sz="1333" dirty="0"/>
            </a:br>
            <a:endParaRPr lang="de-DE" sz="1333" dirty="0"/>
          </a:p>
          <a:p>
            <a:r>
              <a:rPr lang="de-DE" sz="1333" b="1" dirty="0"/>
              <a:t>Wird mein Paket auf umweltfreundliche Art und Weise zugestellt?</a:t>
            </a:r>
            <a:br>
              <a:rPr lang="de-DE" sz="1333" b="1" dirty="0"/>
            </a:br>
            <a:r>
              <a:rPr lang="de-DE" sz="1333" dirty="0"/>
              <a:t>Dank dem DPDgroup DrivingChange-Programm erfolgt die Lieferung aller Pakete in Europa klimaneutral! DPDgroup arbeitet kontinuierlich an der Reduzierung der eigenen CO2-Bilanz und investiert in grüne Projekte als Ausgleich, um eine klimaneutrale Zustellung zu gewährleisten. Darüber hinaus bemüht sich das Unternehmen, seine Flotte durch den Betrieb von immer mehr elektrischen und emissionsarmen Fahrzeugen umweltfreundlicher zu gestalten. Möchten Sie mehr darüber erfahren? Dann klicken Sie </a:t>
            </a:r>
            <a:r>
              <a:rPr lang="de-DE" sz="1333" u="sng" dirty="0"/>
              <a:t>hier</a:t>
            </a:r>
            <a:r>
              <a:rPr lang="de-DE" sz="1333" dirty="0"/>
              <a:t>.  </a:t>
            </a:r>
            <a:br>
              <a:rPr lang="de-DE" sz="1333" dirty="0"/>
            </a:br>
            <a:r>
              <a:rPr lang="de-DE" sz="1333" dirty="0"/>
              <a:t>( </a:t>
            </a:r>
            <a:r>
              <a:rPr lang="nl-BE" sz="1200" dirty="0">
                <a:hlinkClick r:id="rId3"/>
              </a:rPr>
              <a:t>https://www.dpd.com/de/de/unternehmen/verantwortung/</a:t>
            </a:r>
            <a:r>
              <a:rPr lang="nl-BE" sz="1200" dirty="0"/>
              <a:t> </a:t>
            </a:r>
            <a:r>
              <a:rPr lang="nl-BE" sz="1400" dirty="0"/>
              <a:t>)</a:t>
            </a:r>
            <a:endParaRPr lang="de-DE" sz="1333" dirty="0"/>
          </a:p>
          <a:p>
            <a:r>
              <a:rPr lang="nl-BE" sz="1333" b="1" dirty="0"/>
              <a:t>Was ist ein Pickup</a:t>
            </a:r>
            <a:r>
              <a:rPr dirty="0"/>
              <a:t> </a:t>
            </a:r>
            <a:r>
              <a:rPr lang="nl-BE" sz="1333" b="1" dirty="0" err="1"/>
              <a:t>Paketshop</a:t>
            </a:r>
            <a:r>
              <a:rPr lang="nl-BE" sz="1333" b="1" dirty="0"/>
              <a:t>?</a:t>
            </a:r>
            <a:br>
              <a:rPr lang="nl-BE" sz="1333" b="1" dirty="0"/>
            </a:br>
            <a:r>
              <a:rPr lang="nl-NL" sz="1333" dirty="0" err="1"/>
              <a:t>Ein</a:t>
            </a:r>
            <a:r>
              <a:rPr lang="nl-NL" sz="1333" dirty="0"/>
              <a:t> Pickup</a:t>
            </a:r>
            <a:r>
              <a:rPr dirty="0"/>
              <a:t> </a:t>
            </a:r>
            <a:r>
              <a:rPr lang="nl-NL" sz="1333" dirty="0"/>
              <a:t>Paketshop ist eine Stelle zum Versenden und Abholen von Paketen. Wenn Sie sich für eine Zustellung an einen Pickup</a:t>
            </a:r>
            <a:r>
              <a:rPr dirty="0"/>
              <a:t> </a:t>
            </a:r>
            <a:r>
              <a:rPr lang="nl-NL" sz="1333" dirty="0"/>
              <a:t>Paketshop entscheiden, haben Sie die Sicherheit, dass Sie das Paket abholen können, wann es bei Ihnen am besten passt, dank der flexiblen Öffnungszeiten. Alle Pickup</a:t>
            </a:r>
            <a:r>
              <a:rPr sz="1333" dirty="0"/>
              <a:t> </a:t>
            </a:r>
            <a:r>
              <a:rPr lang="nl-BE" sz="1333" dirty="0"/>
              <a:t>Paketshops sind mindestens von Dienstag bis Donnerstag geöffnet</a:t>
            </a:r>
            <a:r>
              <a:rPr sz="1333" dirty="0"/>
              <a:t>.</a:t>
            </a:r>
            <a:r>
              <a:rPr lang="nl-BE" sz="1333" dirty="0"/>
              <a:t> </a:t>
            </a:r>
            <a:r>
              <a:rPr lang="nl-BE" sz="1333" dirty="0" err="1"/>
              <a:t>Mit</a:t>
            </a:r>
            <a:r>
              <a:rPr lang="nl-BE" sz="1333" dirty="0"/>
              <a:t> +6.000 Pickup</a:t>
            </a:r>
            <a:r>
              <a:rPr sz="1333" dirty="0"/>
              <a:t> </a:t>
            </a:r>
            <a:r>
              <a:rPr lang="nl-BE" sz="1333" dirty="0"/>
              <a:t>Parcelshops in Deutschland </a:t>
            </a:r>
            <a:r>
              <a:rPr lang="nl-BE" sz="1333" dirty="0" err="1"/>
              <a:t>sind</a:t>
            </a:r>
            <a:r>
              <a:rPr lang="nl-BE" sz="1333" dirty="0"/>
              <a:t> wir immer in Ihrer Nähe. Entdecken Sie den nächstgelegenen </a:t>
            </a:r>
            <a:r>
              <a:rPr lang="de-DE" sz="1333" u="sng" dirty="0"/>
              <a:t>Pickup</a:t>
            </a:r>
            <a:r>
              <a:rPr sz="1333" u="sng" dirty="0"/>
              <a:t> </a:t>
            </a:r>
            <a:r>
              <a:rPr lang="nl-BE" sz="1333" u="sng" dirty="0" err="1"/>
              <a:t>Paketshop</a:t>
            </a:r>
            <a:r>
              <a:rPr lang="nl-BE" sz="1333" u="sng" dirty="0"/>
              <a:t> </a:t>
            </a:r>
            <a:r>
              <a:rPr lang="nl-BE" sz="1333" dirty="0"/>
              <a:t>(</a:t>
            </a:r>
            <a:r>
              <a:rPr lang="nl-NL" sz="1333" u="sng" dirty="0">
                <a:hlinkClick r:id="rId4"/>
              </a:rPr>
              <a:t>https://dpdgroup.com/be/mydpd/parcel-shops/search</a:t>
            </a:r>
            <a:r>
              <a:rPr lang="nl-BE" sz="1333" dirty="0"/>
              <a:t>).</a:t>
            </a:r>
          </a:p>
          <a:p>
            <a:r>
              <a:rPr lang="nl-BE" sz="1333" b="1" dirty="0"/>
              <a:t>Wo finde ich einen Pickup</a:t>
            </a:r>
            <a:r>
              <a:rPr dirty="0"/>
              <a:t> </a:t>
            </a:r>
            <a:r>
              <a:rPr lang="nl-BE" sz="1333" b="1" dirty="0" err="1"/>
              <a:t>Paketshop</a:t>
            </a:r>
            <a:r>
              <a:rPr lang="nl-BE" sz="1333" b="1" dirty="0"/>
              <a:t>?</a:t>
            </a:r>
            <a:br>
              <a:rPr lang="nl-BE" sz="1333" b="1" dirty="0"/>
            </a:br>
            <a:r>
              <a:rPr lang="nl-BE" sz="1333" dirty="0" err="1"/>
              <a:t>Klicken</a:t>
            </a:r>
            <a:r>
              <a:rPr lang="nl-BE" sz="1333" dirty="0"/>
              <a:t> Sie </a:t>
            </a:r>
            <a:r>
              <a:rPr lang="nl-BE" sz="1333" u="sng" dirty="0"/>
              <a:t>hier</a:t>
            </a:r>
            <a:r>
              <a:rPr lang="nl-BE" sz="1333" dirty="0"/>
              <a:t>, um den nächstgelegenen Pickup</a:t>
            </a:r>
            <a:r>
              <a:rPr dirty="0"/>
              <a:t> </a:t>
            </a:r>
            <a:r>
              <a:rPr lang="nl-BE" sz="1333" dirty="0"/>
              <a:t>Paketshop zu </a:t>
            </a:r>
            <a:r>
              <a:rPr lang="nl-BE" sz="1333" dirty="0" err="1"/>
              <a:t>finden</a:t>
            </a:r>
            <a:r>
              <a:rPr dirty="0"/>
              <a:t> </a:t>
            </a:r>
            <a:r>
              <a:rPr lang="nl-BE" sz="1333" dirty="0"/>
              <a:t>(</a:t>
            </a:r>
            <a:r>
              <a:rPr lang="nl-NL" sz="1333" u="sng" dirty="0">
                <a:hlinkClick r:id="rId4"/>
              </a:rPr>
              <a:t>https://dpdgroup.com/be/mydpd/parcel-shops/search</a:t>
            </a:r>
            <a:r>
              <a:rPr lang="nl-BE" sz="1333" dirty="0"/>
              <a:t>).</a:t>
            </a:r>
          </a:p>
          <a:p>
            <a:endParaRPr lang="de-DE" sz="1333" dirty="0"/>
          </a:p>
          <a:p>
            <a:endParaRPr lang="de-DE" sz="1333" dirty="0"/>
          </a:p>
          <a:p>
            <a:endParaRPr lang="de-DE" sz="1333" b="1" dirty="0"/>
          </a:p>
          <a:p>
            <a:endParaRPr lang="de-DE" sz="1333" dirty="0"/>
          </a:p>
        </p:txBody>
      </p:sp>
    </p:spTree>
    <p:extLst>
      <p:ext uri="{BB962C8B-B14F-4D97-AF65-F5344CB8AC3E}">
        <p14:creationId xmlns:p14="http://schemas.microsoft.com/office/powerpoint/2010/main" val="1945413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58</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892830"/>
            <a:ext cx="11542183" cy="4346639"/>
          </a:xfrm>
        </p:spPr>
        <p:txBody>
          <a:bodyPr/>
          <a:lstStyle/>
          <a:p>
            <a:r>
              <a:rPr lang="de-DE" sz="1867" b="1" dirty="0"/>
              <a:t>Bitte bringen Sie den beigefügten Paketschein auf dem Paket an und geben Sie das Paket im Pickup Paketshop ab.</a:t>
            </a:r>
            <a:endParaRPr lang="en-US" sz="1867" dirty="0"/>
          </a:p>
          <a:p>
            <a:r>
              <a:rPr lang="de-DE" sz="1867" b="1" dirty="0"/>
              <a:t>A </a:t>
            </a:r>
            <a:r>
              <a:rPr lang="de-DE" sz="1867" dirty="0"/>
              <a:t>Wir bitten Sie Ihre Rücksendung ausreichend zu verpacken.</a:t>
            </a:r>
            <a:endParaRPr lang="en-US" sz="1867" dirty="0"/>
          </a:p>
          <a:p>
            <a:r>
              <a:rPr lang="de-DE" sz="1867" b="1" dirty="0"/>
              <a:t>B </a:t>
            </a:r>
            <a:r>
              <a:rPr lang="de-DE" sz="1867" dirty="0"/>
              <a:t>Kleben Sie den Paketschein auf das Paket.</a:t>
            </a:r>
            <a:endParaRPr lang="en-US" sz="1867" dirty="0"/>
          </a:p>
          <a:p>
            <a:r>
              <a:rPr lang="de-DE" sz="1867" b="1" dirty="0"/>
              <a:t>C </a:t>
            </a:r>
            <a:r>
              <a:rPr lang="de-DE" sz="1867" dirty="0"/>
              <a:t>Lassen Sie sich einen Stempel und eine Unterschrift des Pickup Paketshops geben. Das ist ihr</a:t>
            </a:r>
            <a:endParaRPr lang="en-US" sz="1867" dirty="0"/>
          </a:p>
          <a:p>
            <a:r>
              <a:rPr lang="de-DE" sz="1867" dirty="0"/>
              <a:t>Versandnachweis.</a:t>
            </a:r>
            <a:endParaRPr lang="en-US" sz="1867" dirty="0"/>
          </a:p>
          <a:p>
            <a:r>
              <a:rPr lang="de-DE" sz="1867" b="1" dirty="0"/>
              <a:t>D </a:t>
            </a:r>
            <a:r>
              <a:rPr lang="de-DE" sz="1867" dirty="0"/>
              <a:t>Finden Sie einen Pickup Paketshop in Ihrer Nähe auf </a:t>
            </a:r>
            <a:r>
              <a:rPr lang="nl-NL" sz="1867" u="sng" dirty="0">
                <a:hlinkClick r:id="rId2"/>
              </a:rPr>
              <a:t>https://dpdgroup.com/be/mydpd/parcel-shops/search</a:t>
            </a:r>
            <a:endParaRPr lang="en-US" sz="1867" dirty="0"/>
          </a:p>
        </p:txBody>
      </p:sp>
      <p:sp>
        <p:nvSpPr>
          <p:cNvPr id="7" name="Text Placeholder 6"/>
          <p:cNvSpPr>
            <a:spLocks noGrp="1"/>
          </p:cNvSpPr>
          <p:nvPr>
            <p:ph type="body" sz="quarter" idx="13"/>
          </p:nvPr>
        </p:nvSpPr>
        <p:spPr/>
        <p:txBody>
          <a:bodyPr/>
          <a:lstStyle/>
          <a:p>
            <a:r>
              <a:rPr lang="en-US" dirty="0"/>
              <a:t>Return via Pickup – Germany - </a:t>
            </a:r>
            <a:r>
              <a:rPr lang="nl-BE" dirty="0" err="1"/>
              <a:t>Deutsch</a:t>
            </a:r>
            <a:endParaRPr lang="en-US" dirty="0"/>
          </a:p>
        </p:txBody>
      </p:sp>
    </p:spTree>
    <p:extLst>
      <p:ext uri="{BB962C8B-B14F-4D97-AF65-F5344CB8AC3E}">
        <p14:creationId xmlns:p14="http://schemas.microsoft.com/office/powerpoint/2010/main" val="1808862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59</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7" name="Text Placeholder 6"/>
          <p:cNvSpPr>
            <a:spLocks noGrp="1"/>
          </p:cNvSpPr>
          <p:nvPr>
            <p:ph type="body" sz="quarter" idx="13"/>
          </p:nvPr>
        </p:nvSpPr>
        <p:spPr/>
        <p:txBody>
          <a:bodyPr/>
          <a:lstStyle/>
          <a:p>
            <a:r>
              <a:rPr lang="nl-BE" dirty="0"/>
              <a:t>Austria - </a:t>
            </a:r>
            <a:r>
              <a:rPr lang="nl-BE" dirty="0" err="1"/>
              <a:t>German</a:t>
            </a:r>
            <a:endParaRPr lang="nl-BE" dirty="0"/>
          </a:p>
        </p:txBody>
      </p:sp>
      <p:sp>
        <p:nvSpPr>
          <p:cNvPr id="9" name="Content Placeholder 1"/>
          <p:cNvSpPr txBox="1">
            <a:spLocks/>
          </p:cNvSpPr>
          <p:nvPr/>
        </p:nvSpPr>
        <p:spPr>
          <a:xfrm>
            <a:off x="276834" y="1598751"/>
            <a:ext cx="11636213" cy="1983663"/>
          </a:xfrm>
          <a:prstGeom prst="rect">
            <a:avLst/>
          </a:prstGeom>
        </p:spPr>
        <p:txBody>
          <a:bodyPr vert="horz" lIns="96000" tIns="48000" rIns="96000" bIns="48000" rtlCol="0">
            <a:noAutofit/>
          </a:bodyPr>
          <a:lstStyle>
            <a:lvl1pPr marL="360000" indent="-360000" algn="l" defTabSz="1088319" rtl="0" eaLnBrk="1" latinLnBrk="0" hangingPunct="1">
              <a:spcBef>
                <a:spcPts val="1200"/>
              </a:spcBef>
              <a:buClr>
                <a:schemeClr val="accent1"/>
              </a:buClr>
              <a:buSzPct val="120000"/>
              <a:buFont typeface="Arial" pitchFamily="34" charset="0"/>
              <a:buChar char="■"/>
              <a:defRPr sz="2000" kern="1200">
                <a:solidFill>
                  <a:schemeClr val="tx1"/>
                </a:solidFill>
                <a:latin typeface="+mn-lt"/>
                <a:ea typeface="+mn-ea"/>
                <a:cs typeface="+mn-cs"/>
              </a:defRPr>
            </a:lvl1pPr>
            <a:lvl2pPr marL="720000" indent="-360000" algn="l" defTabSz="1088319" rtl="0" eaLnBrk="1" latinLnBrk="0" hangingPunct="1">
              <a:spcBef>
                <a:spcPts val="1200"/>
              </a:spcBef>
              <a:buClr>
                <a:schemeClr val="accent3"/>
              </a:buClr>
              <a:buSzPct val="110000"/>
              <a:buFont typeface="Arial" pitchFamily="34" charset="0"/>
              <a:buChar char="■"/>
              <a:defRPr sz="1800" kern="1200">
                <a:solidFill>
                  <a:schemeClr val="tx1"/>
                </a:solidFill>
                <a:latin typeface="+mn-lt"/>
                <a:ea typeface="+mn-ea"/>
                <a:cs typeface="+mn-cs"/>
              </a:defRPr>
            </a:lvl2pPr>
            <a:lvl3pPr marL="1080000" indent="-360000" algn="l" defTabSz="1088319" rtl="0" eaLnBrk="1" latinLnBrk="0" hangingPunct="1">
              <a:spcBef>
                <a:spcPts val="1200"/>
              </a:spcBef>
              <a:buClr>
                <a:schemeClr val="accent3"/>
              </a:buClr>
              <a:buSzPct val="110000"/>
              <a:buFont typeface="Arial" pitchFamily="34" charset="0"/>
              <a:buChar char="■"/>
              <a:defRPr sz="1600" kern="1200">
                <a:solidFill>
                  <a:schemeClr val="tx1"/>
                </a:solidFill>
                <a:latin typeface="+mn-lt"/>
                <a:ea typeface="+mn-ea"/>
                <a:cs typeface="+mn-cs"/>
              </a:defRPr>
            </a:lvl3pPr>
            <a:lvl4pPr marL="1440000" indent="-360000" algn="l" defTabSz="1088319" rtl="0" eaLnBrk="1" latinLnBrk="0" hangingPunct="1">
              <a:spcBef>
                <a:spcPts val="600"/>
              </a:spcBef>
              <a:buSzPct val="100000"/>
              <a:buFont typeface="Arial" pitchFamily="34" charset="0"/>
              <a:buChar char="■"/>
              <a:defRPr sz="1600" kern="1200">
                <a:solidFill>
                  <a:schemeClr val="tx1"/>
                </a:solidFill>
                <a:latin typeface="+mn-lt"/>
                <a:ea typeface="+mn-ea"/>
                <a:cs typeface="+mn-cs"/>
              </a:defRPr>
            </a:lvl4pPr>
            <a:lvl5pPr marL="1800000" indent="-360000" algn="l" defTabSz="1088319" rtl="0" eaLnBrk="1" latinLnBrk="0" hangingPunct="1">
              <a:spcBef>
                <a:spcPts val="600"/>
              </a:spcBef>
              <a:buSzPct val="100000"/>
              <a:buFont typeface="Arial" pitchFamily="34" charset="0"/>
              <a:buChar char="■"/>
              <a:defRPr sz="1600" kern="1200">
                <a:solidFill>
                  <a:schemeClr val="tx1"/>
                </a:solidFill>
                <a:latin typeface="+mn-lt"/>
                <a:ea typeface="+mn-ea"/>
                <a:cs typeface="+mn-cs"/>
              </a:defRPr>
            </a:lvl5pPr>
            <a:lvl6pPr marL="2992877"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036"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196"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355" indent="-272080" algn="l" defTabSz="108831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de-DE" sz="1333" b="1" dirty="0">
                <a:solidFill>
                  <a:schemeClr val="accent1"/>
                </a:solidFill>
              </a:rPr>
              <a:t>DPD Pickup</a:t>
            </a:r>
          </a:p>
          <a:p>
            <a:pPr marL="0" indent="0">
              <a:buNone/>
            </a:pPr>
            <a:r>
              <a:rPr lang="de-DE" sz="1333" dirty="0"/>
              <a:t>Wählen Sie Zustellung in einen Pickup Paketshop und holen Sie Ihr Paket dank der langen Öffnungszeiten ab, wann es Ihnen am Besten passt. 100% aller Pickup Paketshops sind Samstags geöffnet und die meisten Shops sind an 6 von 7 Tagen geöffnet. In der Regel ist einer unserer 1.400 Pickup Paketshops mit einem persönlichen Ansprechpartner immer in </a:t>
            </a:r>
            <a:r>
              <a:rPr lang="de-DE" sz="1333" u="sng" dirty="0"/>
              <a:t>Ihrer Nähe</a:t>
            </a:r>
            <a:r>
              <a:rPr lang="de-DE" sz="1333" dirty="0"/>
              <a:t>. </a:t>
            </a:r>
          </a:p>
          <a:p>
            <a:pPr marL="0" indent="0">
              <a:buNone/>
            </a:pPr>
            <a:r>
              <a:rPr lang="nl-NL" sz="1333" u="sng" dirty="0">
                <a:hlinkClick r:id="rId2"/>
              </a:rPr>
              <a:t>https://dpdgroup.com/be/mydpd/parcel-shops/search</a:t>
            </a:r>
            <a:endParaRPr lang="de-DE" sz="1333"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1" y="3923291"/>
            <a:ext cx="1616968" cy="1616968"/>
          </a:xfrm>
          <a:prstGeom prst="rect">
            <a:avLst/>
          </a:prstGeom>
        </p:spPr>
      </p:pic>
    </p:spTree>
    <p:extLst>
      <p:ext uri="{BB962C8B-B14F-4D97-AF65-F5344CB8AC3E}">
        <p14:creationId xmlns:p14="http://schemas.microsoft.com/office/powerpoint/2010/main" val="203395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23472" y="969631"/>
            <a:ext cx="11619451" cy="2956783"/>
          </a:xfrm>
        </p:spPr>
        <p:txBody>
          <a:bodyPr/>
          <a:lstStyle/>
          <a:p>
            <a:r>
              <a:rPr lang="en-US" dirty="0">
                <a:solidFill>
                  <a:schemeClr val="accent1"/>
                </a:solidFill>
              </a:rPr>
              <a:t>Online sales goes together with ‘satisfaction delay’ </a:t>
            </a:r>
          </a:p>
          <a:p>
            <a:pPr marL="380990" indent="-380990">
              <a:buClr>
                <a:srgbClr val="DC0032"/>
              </a:buClr>
              <a:buFont typeface="Arial" panose="020B0604020202020204" pitchFamily="34" charset="0"/>
              <a:buChar char="•"/>
            </a:pPr>
            <a:r>
              <a:rPr lang="en-US" sz="2133" dirty="0"/>
              <a:t>The </a:t>
            </a:r>
            <a:r>
              <a:rPr lang="en-US" sz="2133" b="1" dirty="0"/>
              <a:t>transition </a:t>
            </a:r>
            <a:r>
              <a:rPr lang="en-US" sz="2133" dirty="0"/>
              <a:t>between ordering &amp; receiving needs to be </a:t>
            </a:r>
            <a:r>
              <a:rPr lang="en-US" sz="2133" b="1" dirty="0"/>
              <a:t>carefully managed</a:t>
            </a:r>
          </a:p>
          <a:p>
            <a:pPr marL="380990" lvl="2" indent="-380990">
              <a:buClr>
                <a:srgbClr val="DC0032"/>
              </a:buClr>
            </a:pPr>
            <a:r>
              <a:rPr lang="en-US" sz="2133" b="1" dirty="0"/>
              <a:t>Delivery and return </a:t>
            </a:r>
            <a:r>
              <a:rPr lang="en-US" sz="2133" dirty="0"/>
              <a:t>are important </a:t>
            </a:r>
            <a:r>
              <a:rPr lang="en-US" sz="2133" b="1" dirty="0"/>
              <a:t>purchase experience elements</a:t>
            </a:r>
            <a:endParaRPr lang="en-US" sz="2133" dirty="0"/>
          </a:p>
          <a:p>
            <a:pPr marL="380990" lvl="2" indent="-380990">
              <a:buClr>
                <a:srgbClr val="DC0032"/>
              </a:buClr>
            </a:pPr>
            <a:r>
              <a:rPr lang="en-US" sz="2133" dirty="0"/>
              <a:t>Consumers </a:t>
            </a:r>
            <a:r>
              <a:rPr lang="en-US" sz="2133" b="1" dirty="0"/>
              <a:t>have the right to be well informed </a:t>
            </a:r>
            <a:r>
              <a:rPr lang="en-US" sz="2133" dirty="0"/>
              <a:t>about delivery and return methods</a:t>
            </a:r>
          </a:p>
          <a:p>
            <a:pPr marL="380990" lvl="2" indent="-380990">
              <a:buClr>
                <a:srgbClr val="DC0032"/>
              </a:buClr>
            </a:pPr>
            <a:r>
              <a:rPr lang="en-US" sz="2133" dirty="0"/>
              <a:t>An </a:t>
            </a:r>
            <a:r>
              <a:rPr lang="en-US" sz="2133" b="1" dirty="0"/>
              <a:t>informed </a:t>
            </a:r>
            <a:r>
              <a:rPr lang="en-US" sz="2133" dirty="0"/>
              <a:t>consumer is more willing to buy! </a:t>
            </a:r>
          </a:p>
          <a:p>
            <a:pPr marL="0" lvl="2" indent="0">
              <a:buClrTx/>
              <a:buNone/>
            </a:pPr>
            <a:endParaRPr lang="en-US" sz="1467" dirty="0">
              <a:solidFill>
                <a:schemeClr val="accent1"/>
              </a:solidFill>
            </a:endParaRPr>
          </a:p>
          <a:p>
            <a:pPr marL="0" lvl="2" indent="0">
              <a:buClrTx/>
              <a:buNone/>
            </a:pPr>
            <a:r>
              <a:rPr lang="en-US" dirty="0">
                <a:solidFill>
                  <a:schemeClr val="accent1"/>
                </a:solidFill>
              </a:rPr>
              <a:t>This is why a qualitative integration of our delivery services is important!</a:t>
            </a:r>
          </a:p>
          <a:p>
            <a:pPr marL="0" lvl="2" indent="0">
              <a:buClrTx/>
              <a:buNone/>
            </a:pPr>
            <a:endParaRPr lang="en-US" sz="2133" dirty="0">
              <a:solidFill>
                <a:schemeClr val="accent1"/>
              </a:solidFill>
            </a:endParaRPr>
          </a:p>
          <a:p>
            <a:endParaRPr lang="en-US" sz="2133" dirty="0">
              <a:solidFill>
                <a:schemeClr val="accent1"/>
              </a:solidFill>
            </a:endParaRPr>
          </a:p>
        </p:txBody>
      </p:sp>
      <p:sp>
        <p:nvSpPr>
          <p:cNvPr id="5" name="Slide Number Placeholder 4"/>
          <p:cNvSpPr>
            <a:spLocks noGrp="1"/>
          </p:cNvSpPr>
          <p:nvPr>
            <p:ph type="sldNum" sz="quarter" idx="12"/>
          </p:nvPr>
        </p:nvSpPr>
        <p:spPr/>
        <p:txBody>
          <a:bodyPr/>
          <a:lstStyle/>
          <a:p>
            <a:fld id="{F18D249E-531C-448D-97B7-84919B9EBFFF}" type="slidenum">
              <a:rPr lang="en-GB" smtClean="0"/>
              <a:t>6</a:t>
            </a:fld>
            <a:endParaRPr lang="en-GB" dirty="0"/>
          </a:p>
        </p:txBody>
      </p:sp>
      <p:sp>
        <p:nvSpPr>
          <p:cNvPr id="10" name="Title 9"/>
          <p:cNvSpPr>
            <a:spLocks noGrp="1"/>
          </p:cNvSpPr>
          <p:nvPr>
            <p:ph type="title"/>
          </p:nvPr>
        </p:nvSpPr>
        <p:spPr>
          <a:xfrm>
            <a:off x="292785" y="227561"/>
            <a:ext cx="11542183" cy="420663"/>
          </a:xfrm>
        </p:spPr>
        <p:txBody>
          <a:bodyPr/>
          <a:lstStyle/>
          <a:p>
            <a:r>
              <a:rPr lang="en-US" sz="2500" b="1" dirty="0"/>
              <a:t>Credible delivery and return information leads to higher conversion rates!</a:t>
            </a:r>
          </a:p>
        </p:txBody>
      </p:sp>
      <p:sp>
        <p:nvSpPr>
          <p:cNvPr id="2" name="Content Placeholder 1"/>
          <p:cNvSpPr>
            <a:spLocks noGrp="1"/>
          </p:cNvSpPr>
          <p:nvPr>
            <p:ph idx="15"/>
          </p:nvPr>
        </p:nvSpPr>
        <p:spPr/>
        <p:txBody>
          <a:bodyPr/>
          <a:lstStyle/>
          <a:p>
            <a:endParaRPr lang="en-US"/>
          </a:p>
        </p:txBody>
      </p:sp>
      <p:sp>
        <p:nvSpPr>
          <p:cNvPr id="3" name="Content Placeholder 2"/>
          <p:cNvSpPr>
            <a:spLocks noGrp="1"/>
          </p:cNvSpPr>
          <p:nvPr>
            <p:ph idx="16"/>
          </p:nvPr>
        </p:nvSpPr>
        <p:spPr/>
        <p:txBody>
          <a:bodyPr/>
          <a:lstStyle/>
          <a:p>
            <a:endParaRPr lang="en-US" dirty="0"/>
          </a:p>
        </p:txBody>
      </p:sp>
      <p:sp>
        <p:nvSpPr>
          <p:cNvPr id="4" name="Content Placeholder 3"/>
          <p:cNvSpPr>
            <a:spLocks noGrp="1"/>
          </p:cNvSpPr>
          <p:nvPr>
            <p:ph idx="17"/>
          </p:nvPr>
        </p:nvSpPr>
        <p:spPr/>
        <p:txBody>
          <a:bodyPr/>
          <a:lstStyle/>
          <a:p>
            <a:endParaRPr lang="en-US"/>
          </a:p>
        </p:txBody>
      </p:sp>
      <p:pic>
        <p:nvPicPr>
          <p:cNvPr id="12"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14281" b="11538"/>
          <a:stretch/>
        </p:blipFill>
        <p:spPr>
          <a:xfrm>
            <a:off x="323850" y="4405977"/>
            <a:ext cx="3705396" cy="1832763"/>
          </a:xfrm>
          <a:prstGeom prst="rect">
            <a:avLst/>
          </a:prstGeom>
        </p:spPr>
      </p:pic>
      <p:pic>
        <p:nvPicPr>
          <p:cNvPr id="14"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t="25689"/>
          <a:stretch/>
        </p:blipFill>
        <p:spPr>
          <a:xfrm>
            <a:off x="4231781" y="4405978"/>
            <a:ext cx="3699520" cy="1832761"/>
          </a:xfrm>
          <a:prstGeom prst="rect">
            <a:avLst/>
          </a:prstGeom>
        </p:spPr>
      </p:pic>
      <p:pic>
        <p:nvPicPr>
          <p:cNvPr id="15"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b="25226"/>
          <a:stretch/>
        </p:blipFill>
        <p:spPr>
          <a:xfrm>
            <a:off x="8158011" y="4396875"/>
            <a:ext cx="3694835" cy="1841863"/>
          </a:xfrm>
          <a:prstGeom prst="rect">
            <a:avLst/>
          </a:prstGeom>
        </p:spPr>
      </p:pic>
    </p:spTree>
    <p:extLst>
      <p:ext uri="{BB962C8B-B14F-4D97-AF65-F5344CB8AC3E}">
        <p14:creationId xmlns:p14="http://schemas.microsoft.com/office/powerpoint/2010/main" val="3130905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60</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p>
        </p:txBody>
      </p:sp>
      <p:sp>
        <p:nvSpPr>
          <p:cNvPr id="7" name="Text Placeholder 6"/>
          <p:cNvSpPr>
            <a:spLocks noGrp="1"/>
          </p:cNvSpPr>
          <p:nvPr>
            <p:ph type="body" sz="quarter" idx="13"/>
          </p:nvPr>
        </p:nvSpPr>
        <p:spPr/>
        <p:txBody>
          <a:bodyPr/>
          <a:lstStyle/>
          <a:p>
            <a:r>
              <a:rPr lang="nl-BE" dirty="0"/>
              <a:t>Austria - </a:t>
            </a:r>
            <a:r>
              <a:rPr lang="nl-BE" dirty="0" err="1"/>
              <a:t>German</a:t>
            </a:r>
            <a:endParaRPr lang="nl-BE" dirty="0"/>
          </a:p>
        </p:txBody>
      </p:sp>
      <p:sp>
        <p:nvSpPr>
          <p:cNvPr id="8" name="Content Placeholder 1"/>
          <p:cNvSpPr>
            <a:spLocks noGrp="1"/>
          </p:cNvSpPr>
          <p:nvPr>
            <p:ph idx="1"/>
          </p:nvPr>
        </p:nvSpPr>
        <p:spPr>
          <a:xfrm>
            <a:off x="277768" y="1316765"/>
            <a:ext cx="11766105" cy="4320480"/>
          </a:xfrm>
        </p:spPr>
        <p:txBody>
          <a:bodyPr>
            <a:noAutofit/>
          </a:bodyPr>
          <a:lstStyle/>
          <a:p>
            <a:r>
              <a:rPr lang="de-DE" sz="1333" b="1" dirty="0">
                <a:solidFill>
                  <a:schemeClr val="accent1"/>
                </a:solidFill>
              </a:rPr>
              <a:t>DPD Zustellung zu Hause oder an eine andere Adresse</a:t>
            </a:r>
          </a:p>
          <a:p>
            <a:endParaRPr lang="de-DE" sz="1333" b="1" dirty="0">
              <a:solidFill>
                <a:schemeClr val="accent1"/>
              </a:solidFill>
            </a:endParaRPr>
          </a:p>
          <a:p>
            <a:r>
              <a:rPr lang="de-DE" sz="1333" dirty="0"/>
              <a:t>Wenn Sie Zustellung zu Hause oder an eine andere Adresse wählen, informiert DPD Sie per E-Mail oder SMS über den Zustelltag.</a:t>
            </a:r>
          </a:p>
          <a:p>
            <a:r>
              <a:rPr lang="de-DE" sz="1333" dirty="0"/>
              <a:t>Passt der Termin nicht, können Sie den Tag oder den Lieferort ändern. </a:t>
            </a:r>
            <a:r>
              <a:rPr lang="de-DE" sz="1333" b="1" dirty="0"/>
              <a:t>Wie es Ihnen am besten passt.</a:t>
            </a:r>
            <a:r>
              <a:rPr lang="de-DE" sz="1333" dirty="0"/>
              <a:t> </a:t>
            </a:r>
          </a:p>
          <a:p>
            <a:pPr marL="228594" indent="-228594">
              <a:buFont typeface="Arial" panose="020B0604020202020204" pitchFamily="34" charset="0"/>
              <a:buChar char="•"/>
            </a:pPr>
            <a:r>
              <a:rPr lang="de-DE" sz="1333" dirty="0"/>
              <a:t>Abstell-Okay geben und wir stellen das Paket an einem sicheren Ort für dich ab. </a:t>
            </a:r>
          </a:p>
          <a:p>
            <a:pPr marL="228594" indent="-228594">
              <a:buFont typeface="Arial" panose="020B0604020202020204" pitchFamily="34" charset="0"/>
              <a:buChar char="•"/>
            </a:pPr>
            <a:r>
              <a:rPr lang="de-DE" sz="1333" dirty="0"/>
              <a:t>Pickup Paketshop wählen: abholen, wo und wann es passt. </a:t>
            </a:r>
          </a:p>
          <a:p>
            <a:pPr marL="228594" indent="-228594">
              <a:buFont typeface="Arial" panose="020B0604020202020204" pitchFamily="34" charset="0"/>
              <a:buChar char="•"/>
            </a:pPr>
            <a:r>
              <a:rPr lang="de-DE" sz="1333" dirty="0"/>
              <a:t>Ort ändern. Und wir bringen das Paket ins Büro, zum Beispiel. </a:t>
            </a:r>
          </a:p>
          <a:p>
            <a:pPr marL="228594" indent="-228594">
              <a:buFont typeface="Arial" panose="020B0604020202020204" pitchFamily="34" charset="0"/>
              <a:buChar char="•"/>
            </a:pPr>
            <a:r>
              <a:rPr lang="de-DE" sz="1333" dirty="0"/>
              <a:t>Auf gute Nachbarschaft: An deinen Wunschnachbarn zustellen lassen. </a:t>
            </a:r>
          </a:p>
          <a:p>
            <a:pPr marL="228594" indent="-228594">
              <a:buFont typeface="Arial" panose="020B0604020202020204" pitchFamily="34" charset="0"/>
              <a:buChar char="•"/>
            </a:pPr>
            <a:r>
              <a:rPr lang="de-DE" sz="1333" dirty="0"/>
              <a:t>Tag ändern und wir liefern am Wunschtag. Ganz, wie es dir am besten passt.</a:t>
            </a:r>
          </a:p>
          <a:p>
            <a:pPr marL="228594" indent="-228594">
              <a:buFont typeface="Arial" panose="020B0604020202020204" pitchFamily="34" charset="0"/>
              <a:buChar char="•"/>
            </a:pPr>
            <a:endParaRPr lang="de-DE" sz="1333" dirty="0"/>
          </a:p>
          <a:p>
            <a:r>
              <a:rPr lang="de-DE" sz="1333" dirty="0"/>
              <a:t>Am Zustelltag selbst, informieren wir Sie über das voraussichtliche Zustell-Zeitfenster von bis zu 2 Stunden.</a:t>
            </a:r>
          </a:p>
          <a:p>
            <a:endParaRPr lang="de-DE" sz="1333" u="sng" dirty="0"/>
          </a:p>
          <a:p>
            <a:r>
              <a:rPr lang="de-DE" sz="1333" u="sng" dirty="0"/>
              <a:t>Klicken Sie hier</a:t>
            </a:r>
            <a:r>
              <a:rPr lang="de-DE" sz="1333" dirty="0"/>
              <a:t> um mehr über Pickup Paketshops oder DPD Zustellungen zu erfahren ( </a:t>
            </a:r>
            <a:r>
              <a:rPr lang="nl-NL" sz="1333" u="sng" dirty="0">
                <a:hlinkClick r:id="rId2"/>
              </a:rPr>
              <a:t>www.dpd.at</a:t>
            </a:r>
            <a:r>
              <a:rPr lang="nl-NL" sz="1333" u="sng" dirty="0"/>
              <a:t> </a:t>
            </a:r>
            <a:r>
              <a:rPr lang="de-DE" sz="1333" dirty="0"/>
              <a:t>)</a:t>
            </a:r>
          </a:p>
          <a:p>
            <a:endParaRPr lang="de-DE" sz="1333"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040" y="2004280"/>
            <a:ext cx="1560561" cy="1560561"/>
          </a:xfrm>
          <a:prstGeom prst="rect">
            <a:avLst/>
          </a:prstGeom>
        </p:spPr>
      </p:pic>
    </p:spTree>
    <p:extLst>
      <p:ext uri="{BB962C8B-B14F-4D97-AF65-F5344CB8AC3E}">
        <p14:creationId xmlns:p14="http://schemas.microsoft.com/office/powerpoint/2010/main" val="4127169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61</a:t>
            </a:fld>
            <a:endParaRPr lang="de-DE" dirty="0"/>
          </a:p>
        </p:txBody>
      </p:sp>
      <p:sp>
        <p:nvSpPr>
          <p:cNvPr id="5" name="Title 4"/>
          <p:cNvSpPr>
            <a:spLocks noGrp="1"/>
          </p:cNvSpPr>
          <p:nvPr>
            <p:ph type="title"/>
          </p:nvPr>
        </p:nvSpPr>
        <p:spPr/>
        <p:txBody>
          <a:bodyPr/>
          <a:lstStyle/>
          <a:p>
            <a:r>
              <a:rPr lang="de-DE" dirty="0"/>
              <a:t>FAQ</a:t>
            </a:r>
          </a:p>
        </p:txBody>
      </p:sp>
      <p:sp>
        <p:nvSpPr>
          <p:cNvPr id="7" name="Text Placeholder 6"/>
          <p:cNvSpPr>
            <a:spLocks noGrp="1"/>
          </p:cNvSpPr>
          <p:nvPr>
            <p:ph type="body" sz="quarter" idx="13"/>
          </p:nvPr>
        </p:nvSpPr>
        <p:spPr/>
        <p:txBody>
          <a:bodyPr/>
          <a:lstStyle/>
          <a:p>
            <a:r>
              <a:rPr lang="nl-BE" dirty="0"/>
              <a:t>Austria - </a:t>
            </a:r>
            <a:r>
              <a:rPr lang="nl-BE" dirty="0" err="1"/>
              <a:t>German</a:t>
            </a:r>
            <a:endParaRPr lang="nl-BE" dirty="0"/>
          </a:p>
        </p:txBody>
      </p:sp>
      <p:sp>
        <p:nvSpPr>
          <p:cNvPr id="8" name="Content Placeholder 1"/>
          <p:cNvSpPr>
            <a:spLocks noGrp="1"/>
          </p:cNvSpPr>
          <p:nvPr>
            <p:ph idx="1"/>
          </p:nvPr>
        </p:nvSpPr>
        <p:spPr>
          <a:xfrm>
            <a:off x="323848" y="1104753"/>
            <a:ext cx="11724813" cy="5114911"/>
          </a:xfrm>
        </p:spPr>
        <p:txBody>
          <a:bodyPr>
            <a:noAutofit/>
          </a:bodyPr>
          <a:lstStyle/>
          <a:p>
            <a:r>
              <a:rPr lang="nl-NL" sz="1333" b="1" dirty="0"/>
              <a:t>Werde ich über den Zeitpunkt der Zustellung informiert?</a:t>
            </a:r>
            <a:endParaRPr lang="de-DE" sz="1333" dirty="0"/>
          </a:p>
          <a:p>
            <a:r>
              <a:rPr lang="nl-NL" sz="1333" dirty="0"/>
              <a:t>DPD informiert Sie stets im Voraus, an welchem Tag Ihr Paket zugestellt wird.</a:t>
            </a:r>
            <a:r>
              <a:rPr dirty="0"/>
              <a:t> </a:t>
            </a:r>
            <a:r>
              <a:rPr lang="nl-BE" sz="1333" dirty="0"/>
              <a:t>Passt das Datum Ihnen nicht? Das ist kein Problem, Sie können den Zeitpunkt der Zustellung verändern:</a:t>
            </a:r>
          </a:p>
          <a:p>
            <a:pPr marL="228594" indent="-228594">
              <a:buFont typeface="Arial" panose="020B0604020202020204" pitchFamily="34" charset="0"/>
              <a:buChar char="•"/>
            </a:pPr>
            <a:r>
              <a:rPr lang="de-DE" sz="1333" dirty="0"/>
              <a:t>Abstell-Okay geben und wir stellen das Paket an einem sicheren Ort für dich ab. </a:t>
            </a:r>
          </a:p>
          <a:p>
            <a:pPr marL="228594" indent="-228594">
              <a:buFont typeface="Arial" panose="020B0604020202020204" pitchFamily="34" charset="0"/>
              <a:buChar char="•"/>
            </a:pPr>
            <a:r>
              <a:rPr lang="de-DE" sz="1333" dirty="0"/>
              <a:t>Pickup Paketshop wählen: abholen, wo und wann es passt. </a:t>
            </a:r>
          </a:p>
          <a:p>
            <a:pPr marL="228594" indent="-228594">
              <a:buFont typeface="Arial" panose="020B0604020202020204" pitchFamily="34" charset="0"/>
              <a:buChar char="•"/>
            </a:pPr>
            <a:r>
              <a:rPr lang="de-DE" sz="1333" dirty="0"/>
              <a:t>Ort ändern. Und wir bringen das Paket ins Büro, zum Beispiel. </a:t>
            </a:r>
          </a:p>
          <a:p>
            <a:pPr marL="228594" indent="-228594">
              <a:buFont typeface="Arial" panose="020B0604020202020204" pitchFamily="34" charset="0"/>
              <a:buChar char="•"/>
            </a:pPr>
            <a:r>
              <a:rPr lang="de-DE" sz="1333" dirty="0"/>
              <a:t>Auf gute Nachbarschaft: An deinen Wunschnachbarn zustellen lassen. </a:t>
            </a:r>
          </a:p>
          <a:p>
            <a:pPr marL="228594" indent="-228594">
              <a:buFont typeface="Arial" panose="020B0604020202020204" pitchFamily="34" charset="0"/>
              <a:buChar char="•"/>
            </a:pPr>
            <a:r>
              <a:rPr lang="de-DE" sz="1333" dirty="0"/>
              <a:t>Tag ändern und wir liefern am Wunschtag. Ganz, wie es dir am besten passt.</a:t>
            </a:r>
          </a:p>
          <a:p>
            <a:r>
              <a:rPr lang="de-DE" sz="1333" dirty="0"/>
              <a:t>Am Zustelltag selbst, informieren wir den Empfänger über das voraussichtliche Zustell-Zeitfenster von bis zu 2 Stunden.</a:t>
            </a:r>
          </a:p>
          <a:p>
            <a:endParaRPr lang="de-DE" sz="1333" dirty="0"/>
          </a:p>
          <a:p>
            <a:r>
              <a:rPr lang="nl-NL" sz="1333" b="1" dirty="0"/>
              <a:t>Was ist, wenn ich zum Zeitpunkt der Zustellung nicht zuhause bin?</a:t>
            </a:r>
          </a:p>
          <a:p>
            <a:r>
              <a:rPr lang="de-DE" sz="1333" dirty="0"/>
              <a:t>Sollte kein Empfänger angetroffen werden, wird i.d.R. eine Benachrichtigungskarte hinterlassen. Unter Angabe der auf dieser Karte vermerkten Paketinfo-Nummer kann der Empfänger unter </a:t>
            </a:r>
            <a:r>
              <a:rPr lang="de-DE" sz="1333" dirty="0">
                <a:hlinkClick r:id="rId2"/>
              </a:rPr>
              <a:t>www.paketnavigator.at</a:t>
            </a:r>
            <a:r>
              <a:rPr lang="de-DE" sz="1333" dirty="0"/>
              <a:t>, oder im Fall eines internationalen Pakets auf der jeweiligen Landesseite (siehe dazu </a:t>
            </a:r>
            <a:r>
              <a:rPr lang="de-DE" sz="1333" dirty="0">
                <a:hlinkClick r:id="rId3"/>
              </a:rPr>
              <a:t>www.dpd.com</a:t>
            </a:r>
            <a:r>
              <a:rPr lang="de-DE" sz="1333" dirty="0"/>
              <a:t>), einen neuen Zustellort oder -termin vereinbaren. </a:t>
            </a:r>
            <a:endParaRPr lang="de-DE" sz="1333" b="1" dirty="0"/>
          </a:p>
          <a:p>
            <a:endParaRPr lang="de-DE" sz="1333" dirty="0"/>
          </a:p>
        </p:txBody>
      </p:sp>
    </p:spTree>
    <p:extLst>
      <p:ext uri="{BB962C8B-B14F-4D97-AF65-F5344CB8AC3E}">
        <p14:creationId xmlns:p14="http://schemas.microsoft.com/office/powerpoint/2010/main" val="1394949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62</a:t>
            </a:fld>
            <a:endParaRPr lang="de-DE" dirty="0"/>
          </a:p>
        </p:txBody>
      </p:sp>
      <p:sp>
        <p:nvSpPr>
          <p:cNvPr id="5" name="Title 4"/>
          <p:cNvSpPr>
            <a:spLocks noGrp="1"/>
          </p:cNvSpPr>
          <p:nvPr>
            <p:ph type="title"/>
          </p:nvPr>
        </p:nvSpPr>
        <p:spPr/>
        <p:txBody>
          <a:bodyPr/>
          <a:lstStyle/>
          <a:p>
            <a:r>
              <a:rPr lang="de-DE" dirty="0"/>
              <a:t>FAQ</a:t>
            </a:r>
          </a:p>
        </p:txBody>
      </p:sp>
      <p:sp>
        <p:nvSpPr>
          <p:cNvPr id="7" name="Text Placeholder 6"/>
          <p:cNvSpPr>
            <a:spLocks noGrp="1"/>
          </p:cNvSpPr>
          <p:nvPr>
            <p:ph type="body" sz="quarter" idx="13"/>
          </p:nvPr>
        </p:nvSpPr>
        <p:spPr/>
        <p:txBody>
          <a:bodyPr/>
          <a:lstStyle/>
          <a:p>
            <a:r>
              <a:rPr lang="nl-BE" dirty="0"/>
              <a:t>Austria - </a:t>
            </a:r>
            <a:r>
              <a:rPr lang="nl-BE" dirty="0" err="1"/>
              <a:t>German</a:t>
            </a:r>
            <a:endParaRPr lang="nl-BE" dirty="0"/>
          </a:p>
        </p:txBody>
      </p:sp>
      <p:sp>
        <p:nvSpPr>
          <p:cNvPr id="8" name="Content Placeholder 1"/>
          <p:cNvSpPr>
            <a:spLocks noGrp="1"/>
          </p:cNvSpPr>
          <p:nvPr>
            <p:ph idx="1"/>
          </p:nvPr>
        </p:nvSpPr>
        <p:spPr>
          <a:xfrm>
            <a:off x="323850" y="1178089"/>
            <a:ext cx="11542183" cy="4944471"/>
          </a:xfrm>
        </p:spPr>
        <p:txBody>
          <a:bodyPr>
            <a:noAutofit/>
          </a:bodyPr>
          <a:lstStyle/>
          <a:p>
            <a:r>
              <a:rPr lang="nl-BE" sz="1333" b="1" dirty="0"/>
              <a:t>Kann ich mein Paket verfolgen?</a:t>
            </a:r>
            <a:br>
              <a:rPr dirty="0"/>
            </a:br>
            <a:r>
              <a:rPr lang="nl-BE" sz="1333" dirty="0"/>
              <a:t>Ja, </a:t>
            </a:r>
            <a:r>
              <a:rPr lang="nl-BE" sz="1333" dirty="0" err="1"/>
              <a:t>auf</a:t>
            </a:r>
            <a:r>
              <a:rPr lang="nl-BE" sz="1333" dirty="0"/>
              <a:t> </a:t>
            </a:r>
            <a:r>
              <a:rPr lang="nl-BE" sz="1333" dirty="0">
                <a:hlinkClick r:id="rId2"/>
              </a:rPr>
              <a:t>www.dpd.at</a:t>
            </a:r>
            <a:r>
              <a:rPr lang="nl-BE" sz="1333" dirty="0"/>
              <a:t>  können Sie den Lieferstatus Ihres Pakets einsehen. Sie benötigen nur die 14-stellige Paketnummer.</a:t>
            </a:r>
          </a:p>
          <a:p>
            <a:br>
              <a:rPr lang="de-DE" sz="1333" b="1" dirty="0"/>
            </a:br>
            <a:r>
              <a:rPr lang="de-DE" sz="1333" b="1" dirty="0"/>
              <a:t>Wird mein Paket auf umweltfreundliche Art und Weise zugestellt?</a:t>
            </a:r>
            <a:br>
              <a:rPr lang="de-DE" sz="1333" b="1" dirty="0"/>
            </a:br>
            <a:r>
              <a:rPr lang="de-DE" sz="1333" dirty="0"/>
              <a:t>Dank dem DPDgroup DrivingChange-Programm erfolgt die Lieferung aller Pakete in Europa klimaneutral! DPDgroup arbeitet kontinuierlich an der Reduzierung der eigenen CO2-Bilanz und investiert in grüne Projekte als Ausgleich, um eine klimaneutrale Zustellung zu gewährleisten. Darüber hinaus bemüht sich das Unternehmen, seine Flotte durch den Betrieb von immer mehr elektrischen und emissionsarmen Fahrzeugen umweltfreundlicher zu gestalten. Möchten Sie mehr darüber erfahren? Dann klicken Sie </a:t>
            </a:r>
            <a:r>
              <a:rPr lang="de-DE" sz="1333" u="sng" dirty="0"/>
              <a:t>hier</a:t>
            </a:r>
            <a:r>
              <a:rPr lang="de-DE" sz="1333" dirty="0"/>
              <a:t>.  </a:t>
            </a:r>
            <a:br>
              <a:rPr lang="de-DE" sz="1333" dirty="0"/>
            </a:br>
            <a:r>
              <a:rPr lang="de-DE" sz="1333" dirty="0"/>
              <a:t>(</a:t>
            </a:r>
            <a:r>
              <a:rPr lang="nl-BE" sz="1400" dirty="0">
                <a:hlinkClick r:id="rId3"/>
              </a:rPr>
              <a:t>https://www.dpd.com/at/de/ueber-dpd/verantwortung/</a:t>
            </a:r>
            <a:r>
              <a:rPr lang="nl-BE" sz="1400" dirty="0"/>
              <a:t>)</a:t>
            </a:r>
            <a:endParaRPr lang="de-DE" sz="1333" dirty="0"/>
          </a:p>
          <a:p>
            <a:r>
              <a:rPr lang="nl-BE" sz="1333" b="1" dirty="0"/>
              <a:t>Was ist ein Pickup</a:t>
            </a:r>
            <a:r>
              <a:rPr dirty="0"/>
              <a:t> </a:t>
            </a:r>
            <a:r>
              <a:rPr lang="nl-BE" sz="1333" b="1" dirty="0" err="1"/>
              <a:t>Paketshop</a:t>
            </a:r>
            <a:r>
              <a:rPr lang="nl-BE" sz="1333" b="1" dirty="0"/>
              <a:t>?</a:t>
            </a:r>
            <a:br>
              <a:rPr lang="nl-BE" sz="1333" b="1" dirty="0"/>
            </a:br>
            <a:r>
              <a:rPr lang="nl-NL" sz="1333" dirty="0" err="1"/>
              <a:t>Ein</a:t>
            </a:r>
            <a:r>
              <a:rPr lang="nl-NL" sz="1333" dirty="0"/>
              <a:t> Pickup</a:t>
            </a:r>
            <a:r>
              <a:rPr dirty="0"/>
              <a:t> </a:t>
            </a:r>
            <a:r>
              <a:rPr lang="nl-NL" sz="1333" dirty="0"/>
              <a:t>Paketshop ist eine Stelle zum Versenden und Abholen von Paketen. Wenn Sie sich für eine Zustellung an einen Pickup</a:t>
            </a:r>
            <a:r>
              <a:rPr dirty="0"/>
              <a:t> </a:t>
            </a:r>
            <a:r>
              <a:rPr lang="nl-NL" sz="1333" dirty="0"/>
              <a:t>Paketshop entscheiden, haben Sie die Sicherheit, dass Sie das Paket abholen können, wann es bei Ihnen am besten passt, dank der flexiblen Öffnungszeiten. Alle Pickup</a:t>
            </a:r>
            <a:r>
              <a:rPr sz="1333" dirty="0"/>
              <a:t> </a:t>
            </a:r>
            <a:r>
              <a:rPr lang="nl-BE" sz="1333" dirty="0"/>
              <a:t>Paketshops sind mindestens von Dienstag bis Donnerstag geöffnet</a:t>
            </a:r>
            <a:r>
              <a:rPr sz="1333" dirty="0"/>
              <a:t>.</a:t>
            </a:r>
            <a:r>
              <a:rPr lang="nl-BE" sz="1333" dirty="0"/>
              <a:t> </a:t>
            </a:r>
            <a:r>
              <a:rPr lang="nl-BE" sz="1333" dirty="0" err="1"/>
              <a:t>Mit</a:t>
            </a:r>
            <a:r>
              <a:rPr lang="nl-BE" sz="1333" dirty="0"/>
              <a:t> 1.000 Pickup</a:t>
            </a:r>
            <a:r>
              <a:rPr sz="1333" dirty="0"/>
              <a:t> </a:t>
            </a:r>
            <a:r>
              <a:rPr lang="nl-BE" sz="1333" dirty="0"/>
              <a:t>Parcelshops </a:t>
            </a:r>
            <a:r>
              <a:rPr lang="nl-BE" sz="1333" dirty="0" err="1"/>
              <a:t>sind</a:t>
            </a:r>
            <a:r>
              <a:rPr lang="nl-BE" sz="1333" dirty="0"/>
              <a:t> wir immer in Ihrer Nähe. Entdecken Sie den nächstgelegenen </a:t>
            </a:r>
            <a:r>
              <a:rPr lang="de-DE" sz="1333" u="sng" dirty="0"/>
              <a:t>Pickup</a:t>
            </a:r>
            <a:r>
              <a:rPr sz="1333" u="sng" dirty="0"/>
              <a:t> </a:t>
            </a:r>
            <a:r>
              <a:rPr lang="nl-BE" sz="1333" u="sng" dirty="0" err="1"/>
              <a:t>Paketshop</a:t>
            </a:r>
            <a:r>
              <a:rPr lang="nl-BE" sz="1333" u="sng" dirty="0"/>
              <a:t> </a:t>
            </a:r>
            <a:r>
              <a:rPr lang="nl-BE" sz="1333" dirty="0"/>
              <a:t>(</a:t>
            </a:r>
            <a:r>
              <a:rPr lang="nl-NL" sz="1333" u="sng" dirty="0">
                <a:hlinkClick r:id="rId4"/>
              </a:rPr>
              <a:t>https://dpdgroup.com/be/mydpd/parcel-shops/search</a:t>
            </a:r>
            <a:r>
              <a:rPr lang="nl-NL" sz="1333" dirty="0"/>
              <a:t> </a:t>
            </a:r>
            <a:r>
              <a:rPr lang="nl-BE" sz="1333" dirty="0"/>
              <a:t>).</a:t>
            </a:r>
            <a:endParaRPr lang="de-DE" sz="1333" dirty="0"/>
          </a:p>
          <a:p>
            <a:r>
              <a:rPr lang="nl-BE" sz="1333" b="1" dirty="0"/>
              <a:t>Wo finde ich einen Pickup</a:t>
            </a:r>
            <a:r>
              <a:rPr dirty="0"/>
              <a:t> </a:t>
            </a:r>
            <a:r>
              <a:rPr lang="nl-BE" sz="1333" b="1" dirty="0" err="1"/>
              <a:t>Paketshop</a:t>
            </a:r>
            <a:r>
              <a:rPr lang="nl-BE" sz="1333" b="1" dirty="0"/>
              <a:t>?</a:t>
            </a:r>
            <a:br>
              <a:rPr lang="nl-BE" sz="1333" b="1" dirty="0"/>
            </a:br>
            <a:r>
              <a:rPr lang="nl-BE" sz="1333" dirty="0" err="1"/>
              <a:t>Klicken</a:t>
            </a:r>
            <a:r>
              <a:rPr lang="nl-BE" sz="1333" dirty="0"/>
              <a:t> Sie </a:t>
            </a:r>
            <a:r>
              <a:rPr lang="nl-BE" sz="1333" u="sng" dirty="0"/>
              <a:t>hier</a:t>
            </a:r>
            <a:r>
              <a:rPr lang="nl-BE" sz="1333" dirty="0"/>
              <a:t>, um den </a:t>
            </a:r>
            <a:r>
              <a:rPr lang="nl-BE" sz="1333" dirty="0" err="1"/>
              <a:t>nächstgelegenen</a:t>
            </a:r>
            <a:r>
              <a:rPr lang="nl-BE" sz="1333" dirty="0"/>
              <a:t> Pickup</a:t>
            </a:r>
            <a:r>
              <a:rPr lang="nl-BE" dirty="0"/>
              <a:t> </a:t>
            </a:r>
            <a:r>
              <a:rPr lang="nl-BE" sz="1333" dirty="0" err="1"/>
              <a:t>Paketshop</a:t>
            </a:r>
            <a:r>
              <a:rPr lang="nl-BE" sz="1333" dirty="0"/>
              <a:t> zu </a:t>
            </a:r>
            <a:r>
              <a:rPr lang="nl-BE" sz="1333" dirty="0" err="1"/>
              <a:t>finden</a:t>
            </a:r>
            <a:r>
              <a:rPr dirty="0"/>
              <a:t> </a:t>
            </a:r>
            <a:r>
              <a:rPr lang="nl-BE" sz="1333" dirty="0"/>
              <a:t>(</a:t>
            </a:r>
            <a:r>
              <a:rPr lang="nl-NL" sz="1333" u="sng" dirty="0">
                <a:hlinkClick r:id="rId4"/>
              </a:rPr>
              <a:t>https://dpdgroup.com/be/mydpd/parcel-shops/search</a:t>
            </a:r>
            <a:r>
              <a:rPr lang="nl-BE" sz="1333" dirty="0"/>
              <a:t>).</a:t>
            </a:r>
          </a:p>
          <a:p>
            <a:endParaRPr lang="de-DE" sz="1333" dirty="0"/>
          </a:p>
          <a:p>
            <a:endParaRPr lang="de-DE" sz="1333" dirty="0"/>
          </a:p>
          <a:p>
            <a:endParaRPr lang="de-DE" sz="1333" b="1" dirty="0"/>
          </a:p>
          <a:p>
            <a:endParaRPr lang="de-DE" sz="1333" dirty="0"/>
          </a:p>
        </p:txBody>
      </p:sp>
    </p:spTree>
    <p:extLst>
      <p:ext uri="{BB962C8B-B14F-4D97-AF65-F5344CB8AC3E}">
        <p14:creationId xmlns:p14="http://schemas.microsoft.com/office/powerpoint/2010/main" val="1860071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63</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700809"/>
            <a:ext cx="11542183" cy="4538660"/>
          </a:xfrm>
        </p:spPr>
        <p:txBody>
          <a:bodyPr/>
          <a:lstStyle/>
          <a:p>
            <a:r>
              <a:rPr lang="de-DE" sz="1867" b="1" dirty="0"/>
              <a:t>Bitte bringen Sie den beigefügten Paketschein auf dem Paket an und geben Sie das Paket im Pickup Paketshop ab.</a:t>
            </a:r>
            <a:endParaRPr lang="en-US" sz="1867" dirty="0"/>
          </a:p>
          <a:p>
            <a:r>
              <a:rPr lang="de-DE" sz="1867" b="1" dirty="0"/>
              <a:t>A </a:t>
            </a:r>
            <a:r>
              <a:rPr lang="de-DE" sz="1867" dirty="0"/>
              <a:t>Wir bitten Sie Ihr Paket ausreichend zu verpacken.</a:t>
            </a:r>
            <a:endParaRPr lang="en-US" sz="1867" dirty="0"/>
          </a:p>
          <a:p>
            <a:r>
              <a:rPr lang="de-DE" sz="1867" b="1" dirty="0"/>
              <a:t>B </a:t>
            </a:r>
            <a:r>
              <a:rPr lang="de-DE" sz="1867" dirty="0"/>
              <a:t>Kleben Sie den Paketschein auf das Paket.</a:t>
            </a:r>
            <a:endParaRPr lang="en-US" sz="1867" dirty="0"/>
          </a:p>
          <a:p>
            <a:r>
              <a:rPr lang="de-DE" sz="1867" b="1" dirty="0"/>
              <a:t>C </a:t>
            </a:r>
            <a:r>
              <a:rPr lang="de-DE" sz="1867" dirty="0"/>
              <a:t>Lassen Sie sich einen Stempel und eine Unterschrift des Pickup Paketshops geben. Das ist ihr</a:t>
            </a:r>
            <a:endParaRPr lang="en-US" sz="1867" dirty="0"/>
          </a:p>
          <a:p>
            <a:r>
              <a:rPr lang="de-DE" sz="1867" dirty="0"/>
              <a:t>Versandnachweis.</a:t>
            </a:r>
            <a:endParaRPr lang="en-US" sz="1867" dirty="0"/>
          </a:p>
          <a:p>
            <a:r>
              <a:rPr lang="de-DE" sz="1867" b="1" dirty="0"/>
              <a:t>D </a:t>
            </a:r>
            <a:r>
              <a:rPr lang="de-DE" sz="1867" dirty="0"/>
              <a:t>Finden Sie einen Pickup Paketshop in Ihrer Nähe auf </a:t>
            </a:r>
            <a:r>
              <a:rPr lang="nl-NL" sz="1867" u="sng" dirty="0">
                <a:hlinkClick r:id="rId2"/>
              </a:rPr>
              <a:t>https://dpdgroup.com/be/mydpd/parcel-shops/search</a:t>
            </a:r>
            <a:r>
              <a:rPr lang="nl-NL" sz="1867" dirty="0"/>
              <a:t>.</a:t>
            </a:r>
            <a:endParaRPr lang="en-US" sz="1867" dirty="0"/>
          </a:p>
        </p:txBody>
      </p:sp>
      <p:sp>
        <p:nvSpPr>
          <p:cNvPr id="7" name="Text Placeholder 6"/>
          <p:cNvSpPr>
            <a:spLocks noGrp="1"/>
          </p:cNvSpPr>
          <p:nvPr>
            <p:ph type="body" sz="quarter" idx="13"/>
          </p:nvPr>
        </p:nvSpPr>
        <p:spPr/>
        <p:txBody>
          <a:bodyPr/>
          <a:lstStyle/>
          <a:p>
            <a:r>
              <a:rPr lang="en-US" dirty="0"/>
              <a:t>Return via Pickup – Austria – German </a:t>
            </a:r>
          </a:p>
        </p:txBody>
      </p:sp>
    </p:spTree>
    <p:extLst>
      <p:ext uri="{BB962C8B-B14F-4D97-AF65-F5344CB8AC3E}">
        <p14:creationId xmlns:p14="http://schemas.microsoft.com/office/powerpoint/2010/main" val="1018239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64</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endParaRPr lang="en-US" dirty="0"/>
          </a:p>
        </p:txBody>
      </p:sp>
      <p:sp>
        <p:nvSpPr>
          <p:cNvPr id="7" name="Text Placeholder 6"/>
          <p:cNvSpPr>
            <a:spLocks noGrp="1"/>
          </p:cNvSpPr>
          <p:nvPr>
            <p:ph type="body" sz="quarter" idx="13"/>
          </p:nvPr>
        </p:nvSpPr>
        <p:spPr/>
        <p:txBody>
          <a:bodyPr/>
          <a:lstStyle/>
          <a:p>
            <a:r>
              <a:rPr lang="en-US" dirty="0"/>
              <a:t>UK - English</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1" y="3923291"/>
            <a:ext cx="1616968" cy="1616968"/>
          </a:xfrm>
          <a:prstGeom prst="rect">
            <a:avLst/>
          </a:prstGeom>
        </p:spPr>
      </p:pic>
      <p:sp>
        <p:nvSpPr>
          <p:cNvPr id="10" name="Content Placeholder 5"/>
          <p:cNvSpPr>
            <a:spLocks noGrp="1"/>
          </p:cNvSpPr>
          <p:nvPr>
            <p:ph idx="1"/>
          </p:nvPr>
        </p:nvSpPr>
        <p:spPr>
          <a:xfrm>
            <a:off x="323851" y="1294998"/>
            <a:ext cx="11542183" cy="4944471"/>
          </a:xfrm>
        </p:spPr>
        <p:txBody>
          <a:bodyPr/>
          <a:lstStyle/>
          <a:p>
            <a:r>
              <a:rPr lang="en-US" sz="1333" b="1" dirty="0">
                <a:solidFill>
                  <a:schemeClr val="accent1"/>
                </a:solidFill>
              </a:rPr>
              <a:t>DPD Pickup </a:t>
            </a:r>
          </a:p>
          <a:p>
            <a:endParaRPr lang="en-US" sz="1333" b="1" dirty="0">
              <a:solidFill>
                <a:schemeClr val="accent1"/>
              </a:solidFill>
            </a:endParaRPr>
          </a:p>
          <a:p>
            <a:r>
              <a:rPr lang="en-US" sz="1333" b="1" dirty="0"/>
              <a:t>Organizing at your convenience.</a:t>
            </a:r>
          </a:p>
          <a:p>
            <a:r>
              <a:rPr lang="en-US" sz="1333" dirty="0"/>
              <a:t>DPD Pickup is the best solution if you want to receive or return parcels easily. You can always rely on outstanding service and flexibility, thanks to our widespread Pickup network. We have approximately 2.500 Pickup </a:t>
            </a:r>
            <a:r>
              <a:rPr lang="en-US" sz="1333" dirty="0" err="1"/>
              <a:t>parcelshops</a:t>
            </a:r>
            <a:r>
              <a:rPr lang="en-US" sz="1333" dirty="0"/>
              <a:t> throughout the UK, so there is always one nearby. </a:t>
            </a:r>
          </a:p>
          <a:p>
            <a:r>
              <a:rPr lang="en-US" sz="1333" dirty="0"/>
              <a:t>Find </a:t>
            </a:r>
            <a:r>
              <a:rPr lang="en-US" sz="1333" u="sng" dirty="0"/>
              <a:t>here</a:t>
            </a:r>
            <a:r>
              <a:rPr lang="en-US" sz="1333" dirty="0"/>
              <a:t> your nearest Pickup </a:t>
            </a:r>
            <a:r>
              <a:rPr lang="en-US" sz="1333" dirty="0" err="1"/>
              <a:t>parcelshop</a:t>
            </a:r>
            <a:r>
              <a:rPr lang="en-US" sz="1333" dirty="0"/>
              <a:t> (</a:t>
            </a:r>
            <a:r>
              <a:rPr lang="en-US" sz="1400" dirty="0">
                <a:hlinkClick r:id="rId3"/>
              </a:rPr>
              <a:t>https://www.dpd.co.uk/apps/shopfinder/index.jsp?value=</a:t>
            </a:r>
            <a:r>
              <a:rPr lang="en-US" sz="1333" dirty="0"/>
              <a:t>)</a:t>
            </a:r>
          </a:p>
        </p:txBody>
      </p:sp>
    </p:spTree>
    <p:extLst>
      <p:ext uri="{BB962C8B-B14F-4D97-AF65-F5344CB8AC3E}">
        <p14:creationId xmlns:p14="http://schemas.microsoft.com/office/powerpoint/2010/main" val="740893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65</a:t>
            </a:fld>
            <a:endParaRPr lang="en-GB"/>
          </a:p>
        </p:txBody>
      </p:sp>
      <p:sp>
        <p:nvSpPr>
          <p:cNvPr id="5" name="Title 4"/>
          <p:cNvSpPr>
            <a:spLocks noGrp="1"/>
          </p:cNvSpPr>
          <p:nvPr>
            <p:ph type="title"/>
          </p:nvPr>
        </p:nvSpPr>
        <p:spPr/>
        <p:txBody>
          <a:bodyPr/>
          <a:lstStyle/>
          <a:p>
            <a:r>
              <a:rPr lang="nl-BE" dirty="0"/>
              <a:t>Integration </a:t>
            </a:r>
            <a:r>
              <a:rPr lang="nl-BE" dirty="0" err="1"/>
              <a:t>texts</a:t>
            </a:r>
            <a:r>
              <a:rPr lang="nl-BE" dirty="0"/>
              <a:t> </a:t>
            </a:r>
            <a:endParaRPr lang="en-US" dirty="0"/>
          </a:p>
        </p:txBody>
      </p:sp>
      <p:sp>
        <p:nvSpPr>
          <p:cNvPr id="7" name="Text Placeholder 6"/>
          <p:cNvSpPr>
            <a:spLocks noGrp="1"/>
          </p:cNvSpPr>
          <p:nvPr>
            <p:ph type="body" sz="quarter" idx="13"/>
          </p:nvPr>
        </p:nvSpPr>
        <p:spPr/>
        <p:txBody>
          <a:bodyPr/>
          <a:lstStyle/>
          <a:p>
            <a:r>
              <a:rPr lang="en-US" dirty="0"/>
              <a:t>UK - English</a:t>
            </a:r>
          </a:p>
          <a:p>
            <a:endParaRPr lang="en-US" dirty="0"/>
          </a:p>
        </p:txBody>
      </p:sp>
      <p:sp>
        <p:nvSpPr>
          <p:cNvPr id="9" name="Content Placeholder 7"/>
          <p:cNvSpPr>
            <a:spLocks noGrp="1"/>
          </p:cNvSpPr>
          <p:nvPr>
            <p:ph idx="1"/>
          </p:nvPr>
        </p:nvSpPr>
        <p:spPr>
          <a:xfrm>
            <a:off x="323850" y="1178089"/>
            <a:ext cx="11542183" cy="5241435"/>
          </a:xfrm>
          <a:prstGeom prst="rect">
            <a:avLst/>
          </a:prstGeom>
        </p:spPr>
        <p:txBody>
          <a:bodyPr wrap="square">
            <a:spAutoFit/>
          </a:bodyPr>
          <a:lstStyle/>
          <a:p>
            <a:pPr>
              <a:spcBef>
                <a:spcPts val="800"/>
              </a:spcBef>
            </a:pPr>
            <a:r>
              <a:rPr lang="nl-BE" sz="1333" b="1" dirty="0">
                <a:solidFill>
                  <a:schemeClr val="accent1"/>
                </a:solidFill>
              </a:rPr>
              <a:t>DPD home delivery – </a:t>
            </a:r>
            <a:r>
              <a:rPr lang="nl-BE" sz="1333" b="1" dirty="0" err="1">
                <a:solidFill>
                  <a:schemeClr val="accent1"/>
                </a:solidFill>
              </a:rPr>
              <a:t>flexible</a:t>
            </a:r>
            <a:r>
              <a:rPr lang="nl-BE" sz="1333" b="1" dirty="0">
                <a:solidFill>
                  <a:schemeClr val="accent1"/>
                </a:solidFill>
              </a:rPr>
              <a:t> delivery </a:t>
            </a:r>
            <a:r>
              <a:rPr lang="nl-BE" sz="1333" b="1" dirty="0" err="1">
                <a:solidFill>
                  <a:schemeClr val="accent1"/>
                </a:solidFill>
              </a:rPr>
              <a:t>with</a:t>
            </a:r>
            <a:r>
              <a:rPr lang="nl-BE" sz="1333" b="1" dirty="0">
                <a:solidFill>
                  <a:schemeClr val="accent1"/>
                </a:solidFill>
              </a:rPr>
              <a:t> Predict</a:t>
            </a:r>
          </a:p>
          <a:p>
            <a:r>
              <a:rPr lang="en-US" sz="1333" b="1" dirty="0"/>
              <a:t>Will DPD inform me of the delivery day?</a:t>
            </a:r>
            <a:endParaRPr lang="en-US" sz="1333" dirty="0"/>
          </a:p>
          <a:p>
            <a:pPr>
              <a:spcBef>
                <a:spcPts val="800"/>
              </a:spcBef>
            </a:pPr>
            <a:r>
              <a:rPr lang="en-US" sz="1333" dirty="0"/>
              <a:t>We will always inform you of our delivery day by text message or email. We even tell you the name of the DPD driver, as well as the position in their delivery queue. </a:t>
            </a:r>
          </a:p>
          <a:p>
            <a:pPr>
              <a:spcBef>
                <a:spcPts val="800"/>
              </a:spcBef>
            </a:pPr>
            <a:r>
              <a:rPr lang="en-US" sz="1333" dirty="0"/>
              <a:t>Is the day inconvenient for you? If so, you can change your delivery date, arrange to leave your parcel somewhere safe at the delivery address, deliver it to your </a:t>
            </a:r>
            <a:r>
              <a:rPr lang="en-US" sz="1333" dirty="0" err="1"/>
              <a:t>neighbour</a:t>
            </a:r>
            <a:r>
              <a:rPr lang="en-US" sz="1333" dirty="0"/>
              <a:t>, drop it off at your local Pickup </a:t>
            </a:r>
            <a:r>
              <a:rPr lang="en-US" sz="1333" dirty="0" err="1"/>
              <a:t>parcelshop</a:t>
            </a:r>
            <a:r>
              <a:rPr lang="en-US" sz="1333" dirty="0"/>
              <a:t>, or come to the depot to pick it up. It’s so simple, with Predict. </a:t>
            </a:r>
          </a:p>
          <a:p>
            <a:pPr>
              <a:spcBef>
                <a:spcPts val="800"/>
              </a:spcBef>
            </a:pPr>
            <a:r>
              <a:rPr lang="en-US" sz="1333" dirty="0"/>
              <a:t>We will send you another message on the delivery day, with an expected one hour time-slot.</a:t>
            </a:r>
            <a:endParaRPr lang="nl-BE" sz="1333" b="1" dirty="0"/>
          </a:p>
          <a:p>
            <a:pPr>
              <a:spcBef>
                <a:spcPts val="800"/>
              </a:spcBef>
            </a:pPr>
            <a:r>
              <a:rPr lang="en-GB" sz="1333" b="1" dirty="0"/>
              <a:t>Not at home when the DPD driver comes? You can </a:t>
            </a:r>
            <a:r>
              <a:rPr lang="en-US" sz="1333" b="1" dirty="0"/>
              <a:t>select a redelivery option on our website</a:t>
            </a:r>
            <a:endParaRPr lang="en-US" sz="1333" dirty="0"/>
          </a:p>
          <a:p>
            <a:pPr>
              <a:spcBef>
                <a:spcPts val="800"/>
              </a:spcBef>
            </a:pPr>
            <a:r>
              <a:rPr lang="en-US" sz="1333" dirty="0"/>
              <a:t>Enter your reference number and postcode on our website to see where the driver left your 'sorry we missed you' card, and then select the redelivery or collect option you'd prefer.</a:t>
            </a:r>
            <a:endParaRPr lang="en-GB" sz="1333" dirty="0"/>
          </a:p>
          <a:p>
            <a:pPr>
              <a:spcBef>
                <a:spcPts val="800"/>
              </a:spcBef>
            </a:pPr>
            <a:r>
              <a:rPr lang="en-US" sz="1333" dirty="0"/>
              <a:t>You're spoilt for choice! You can change the delivery date, arrange to leave your parcel somewhere safe at the delivery address, deliver it to your </a:t>
            </a:r>
            <a:r>
              <a:rPr lang="en-US" sz="1333" dirty="0" err="1"/>
              <a:t>neighbour</a:t>
            </a:r>
            <a:r>
              <a:rPr lang="en-US" sz="1333" dirty="0"/>
              <a:t>, drop it off at your local Pickup </a:t>
            </a:r>
            <a:r>
              <a:rPr lang="en-US" sz="1333" dirty="0" err="1"/>
              <a:t>parcelshop</a:t>
            </a:r>
            <a:r>
              <a:rPr lang="en-US" sz="1333" dirty="0"/>
              <a:t>, or come to the depot to pick it up. </a:t>
            </a:r>
          </a:p>
          <a:p>
            <a:pPr>
              <a:spcBef>
                <a:spcPts val="800"/>
              </a:spcBef>
            </a:pPr>
            <a:r>
              <a:rPr lang="en-GB" sz="1333" dirty="0"/>
              <a:t>At </a:t>
            </a:r>
            <a:r>
              <a:rPr lang="en-GB" sz="1333" u="sng" dirty="0">
                <a:hlinkClick r:id="rId2"/>
              </a:rPr>
              <a:t>www.dpd.co.uk</a:t>
            </a:r>
            <a:r>
              <a:rPr lang="en-GB" sz="1333" u="sng" dirty="0"/>
              <a:t> </a:t>
            </a:r>
            <a:r>
              <a:rPr lang="en-GB" sz="1333" dirty="0"/>
              <a:t>you can check the status of your parcel and find out more about our Pickup </a:t>
            </a:r>
            <a:r>
              <a:rPr lang="en-GB" sz="1333" dirty="0" err="1"/>
              <a:t>parcelshops</a:t>
            </a:r>
            <a:r>
              <a:rPr lang="en-GB" sz="1333" dirty="0"/>
              <a:t>, including locations and opening hours. </a:t>
            </a:r>
          </a:p>
          <a:p>
            <a:endParaRPr lang="en-US" sz="1333" dirty="0"/>
          </a:p>
        </p:txBody>
      </p:sp>
    </p:spTree>
    <p:extLst>
      <p:ext uri="{BB962C8B-B14F-4D97-AF65-F5344CB8AC3E}">
        <p14:creationId xmlns:p14="http://schemas.microsoft.com/office/powerpoint/2010/main" val="3681257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66</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en-US" dirty="0"/>
              <a:t>UK - English</a:t>
            </a:r>
          </a:p>
        </p:txBody>
      </p:sp>
      <p:sp>
        <p:nvSpPr>
          <p:cNvPr id="9" name="Content Placeholder 1"/>
          <p:cNvSpPr>
            <a:spLocks noGrp="1"/>
          </p:cNvSpPr>
          <p:nvPr>
            <p:ph idx="1"/>
          </p:nvPr>
        </p:nvSpPr>
        <p:spPr>
          <a:xfrm>
            <a:off x="323849" y="1392737"/>
            <a:ext cx="11542183" cy="4944471"/>
          </a:xfrm>
        </p:spPr>
        <p:txBody>
          <a:bodyPr>
            <a:noAutofit/>
          </a:bodyPr>
          <a:lstStyle/>
          <a:p>
            <a:r>
              <a:rPr lang="en-US" sz="1333" b="1" dirty="0"/>
              <a:t>Can I track the status of my parcel ?</a:t>
            </a:r>
            <a:br>
              <a:rPr lang="en-US" sz="1333" dirty="0"/>
            </a:br>
            <a:r>
              <a:rPr lang="en-US" sz="1333" dirty="0"/>
              <a:t>Yes, on </a:t>
            </a:r>
            <a:r>
              <a:rPr lang="en-US" sz="1400" dirty="0">
                <a:hlinkClick r:id="rId2"/>
              </a:rPr>
              <a:t>https://www.dpd.co.uk/ </a:t>
            </a:r>
            <a:r>
              <a:rPr lang="en-US" sz="1333" dirty="0"/>
              <a:t>you can follow your parcel. A parcel number is needed to track a parcel.</a:t>
            </a:r>
          </a:p>
          <a:p>
            <a:br>
              <a:rPr lang="en-US" sz="1333" b="1" dirty="0"/>
            </a:br>
            <a:r>
              <a:rPr lang="en-US" sz="1333" b="1" dirty="0"/>
              <a:t>Will my parcel be delivered in an eco-friendly way?</a:t>
            </a:r>
            <a:endParaRPr lang="nl-BE" sz="1333" b="1" dirty="0"/>
          </a:p>
          <a:p>
            <a:r>
              <a:rPr lang="en-US" sz="1333" dirty="0"/>
              <a:t>Thanks to the DPDgroup DrivingChange program all parcels in Europe are being delivered carbon neutral!</a:t>
            </a:r>
            <a:r>
              <a:rPr lang="nl-BE" sz="1333" dirty="0"/>
              <a:t> </a:t>
            </a:r>
            <a:r>
              <a:rPr lang="en-US" sz="1333" dirty="0"/>
              <a:t>DPDgroup is working continuously at reducing its ecological footprint and invests in green projects as a way of compensation to obtain a carbon neutral delivery process. On top of that they focus on making their fleet greener by operating more and more electrical and low-emission vehicles. Want to know more? Click </a:t>
            </a:r>
            <a:r>
              <a:rPr lang="en-US" sz="1333" u="sng" dirty="0"/>
              <a:t>here</a:t>
            </a:r>
            <a:r>
              <a:rPr lang="en-US" sz="1333" dirty="0"/>
              <a:t>. </a:t>
            </a:r>
            <a:r>
              <a:rPr lang="nl-BE" sz="1200" dirty="0"/>
              <a:t>(</a:t>
            </a:r>
            <a:r>
              <a:rPr lang="nl-BE" sz="1200" dirty="0">
                <a:hlinkClick r:id="rId3"/>
              </a:rPr>
              <a:t>https://green.dpd.co.uk/</a:t>
            </a:r>
            <a:r>
              <a:rPr lang="nl-BE" sz="1200" dirty="0"/>
              <a:t>)</a:t>
            </a:r>
            <a:endParaRPr lang="en-US" sz="1333" dirty="0"/>
          </a:p>
          <a:p>
            <a:endParaRPr lang="en-US" sz="1333" dirty="0"/>
          </a:p>
          <a:p>
            <a:r>
              <a:rPr lang="en-US" sz="1333" b="1" dirty="0"/>
              <a:t>What is Pickup?</a:t>
            </a:r>
          </a:p>
          <a:p>
            <a:r>
              <a:rPr lang="en-US" sz="1333" dirty="0"/>
              <a:t>Pickup is the best solution if you want to receive or return parcels easily. You can always rely on outstanding service and flexibility, thanks to our widespread Pickup network of 2.500 Pickup points and convenient opening hours.</a:t>
            </a:r>
          </a:p>
          <a:p>
            <a:r>
              <a:rPr lang="en-US" sz="1333" b="1" dirty="0"/>
              <a:t>Where can I find the nearest Pickup point?</a:t>
            </a:r>
          </a:p>
          <a:p>
            <a:r>
              <a:rPr lang="en-US" sz="1333" dirty="0"/>
              <a:t>Discover it </a:t>
            </a:r>
            <a:r>
              <a:rPr lang="en-US" sz="1333" u="sng" dirty="0"/>
              <a:t>here</a:t>
            </a:r>
            <a:r>
              <a:rPr lang="en-US" sz="1333" dirty="0"/>
              <a:t>. (</a:t>
            </a:r>
            <a:r>
              <a:rPr lang="en-US" sz="1400" dirty="0">
                <a:hlinkClick r:id="rId4"/>
              </a:rPr>
              <a:t>https://www.dpd.co.uk/apps/shopfinder/index.jsp?value=</a:t>
            </a:r>
            <a:r>
              <a:rPr lang="en-US" sz="1333" dirty="0"/>
              <a:t>)</a:t>
            </a:r>
          </a:p>
          <a:p>
            <a:endParaRPr lang="en-US" sz="1333" dirty="0"/>
          </a:p>
          <a:p>
            <a:endParaRPr lang="en-US" sz="1333" b="1" dirty="0"/>
          </a:p>
          <a:p>
            <a:endParaRPr lang="en-US" sz="1333" dirty="0"/>
          </a:p>
        </p:txBody>
      </p:sp>
    </p:spTree>
    <p:extLst>
      <p:ext uri="{BB962C8B-B14F-4D97-AF65-F5344CB8AC3E}">
        <p14:creationId xmlns:p14="http://schemas.microsoft.com/office/powerpoint/2010/main" val="317443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67</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796820"/>
            <a:ext cx="11542183" cy="4442649"/>
          </a:xfrm>
        </p:spPr>
        <p:txBody>
          <a:bodyPr/>
          <a:lstStyle/>
          <a:p>
            <a:r>
              <a:rPr lang="en-US" sz="1867" b="1" dirty="0"/>
              <a:t>Please attach the label on the box and drop this off at the Pickup </a:t>
            </a:r>
            <a:r>
              <a:rPr lang="en-US" sz="1867" b="1" dirty="0" err="1"/>
              <a:t>parcelshop</a:t>
            </a:r>
            <a:r>
              <a:rPr lang="en-US" sz="1867" b="1" dirty="0"/>
              <a:t>.</a:t>
            </a:r>
            <a:endParaRPr lang="en-US" sz="1867" dirty="0"/>
          </a:p>
          <a:p>
            <a:r>
              <a:rPr lang="en-US" sz="1867" b="1" dirty="0"/>
              <a:t>A </a:t>
            </a:r>
            <a:r>
              <a:rPr lang="en-US" sz="1867" dirty="0"/>
              <a:t>We kindly request you to wrap your return as well as possible.</a:t>
            </a:r>
          </a:p>
          <a:p>
            <a:r>
              <a:rPr lang="en-US" sz="1867" b="1" dirty="0"/>
              <a:t>B </a:t>
            </a:r>
            <a:r>
              <a:rPr lang="en-US" sz="1867" dirty="0"/>
              <a:t>Make sure that the return label is attached on top of the original parcel label on the box.</a:t>
            </a:r>
          </a:p>
          <a:p>
            <a:r>
              <a:rPr lang="en-US" sz="1867" b="1" dirty="0"/>
              <a:t>C </a:t>
            </a:r>
            <a:r>
              <a:rPr lang="en-US" sz="1867" dirty="0"/>
              <a:t>Let the Pickup </a:t>
            </a:r>
            <a:r>
              <a:rPr lang="en-US" sz="1867" dirty="0" err="1"/>
              <a:t>parcelshop</a:t>
            </a:r>
            <a:r>
              <a:rPr lang="en-US" sz="1867" dirty="0"/>
              <a:t> place a stamp and a signature, this is your proof of shipment.</a:t>
            </a:r>
          </a:p>
          <a:p>
            <a:r>
              <a:rPr lang="en-US" sz="1867" b="1" dirty="0"/>
              <a:t>D </a:t>
            </a:r>
            <a:r>
              <a:rPr lang="en-US" sz="1867" dirty="0"/>
              <a:t>Please find your Pickup </a:t>
            </a:r>
            <a:r>
              <a:rPr lang="en-US" sz="1867" dirty="0" err="1"/>
              <a:t>parcelshop</a:t>
            </a:r>
            <a:r>
              <a:rPr lang="en-US" sz="1867" dirty="0"/>
              <a:t> on </a:t>
            </a:r>
            <a:r>
              <a:rPr lang="en-US" dirty="0">
                <a:hlinkClick r:id="rId2"/>
              </a:rPr>
              <a:t>https://www.dpd.co.uk/apps/shopfinder/index.jsp?value=</a:t>
            </a:r>
            <a:endParaRPr lang="en-US" dirty="0"/>
          </a:p>
        </p:txBody>
      </p:sp>
      <p:sp>
        <p:nvSpPr>
          <p:cNvPr id="7" name="Text Placeholder 6"/>
          <p:cNvSpPr>
            <a:spLocks noGrp="1"/>
          </p:cNvSpPr>
          <p:nvPr>
            <p:ph type="body" sz="quarter" idx="13"/>
          </p:nvPr>
        </p:nvSpPr>
        <p:spPr/>
        <p:txBody>
          <a:bodyPr/>
          <a:lstStyle/>
          <a:p>
            <a:r>
              <a:rPr lang="en-US" dirty="0"/>
              <a:t>Return via Pickup – UK – English </a:t>
            </a:r>
          </a:p>
        </p:txBody>
      </p:sp>
    </p:spTree>
    <p:extLst>
      <p:ext uri="{BB962C8B-B14F-4D97-AF65-F5344CB8AC3E}">
        <p14:creationId xmlns:p14="http://schemas.microsoft.com/office/powerpoint/2010/main" val="943518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68</a:t>
            </a:fld>
            <a:endParaRPr lang="en-GB"/>
          </a:p>
        </p:txBody>
      </p:sp>
      <p:sp>
        <p:nvSpPr>
          <p:cNvPr id="8" name="Content Placeholder 5"/>
          <p:cNvSpPr>
            <a:spLocks noGrp="1"/>
          </p:cNvSpPr>
          <p:nvPr>
            <p:ph idx="1"/>
          </p:nvPr>
        </p:nvSpPr>
        <p:spPr>
          <a:xfrm>
            <a:off x="323850" y="1289579"/>
            <a:ext cx="11340769" cy="4944471"/>
          </a:xfrm>
        </p:spPr>
        <p:txBody>
          <a:bodyPr/>
          <a:lstStyle/>
          <a:p>
            <a:r>
              <a:rPr lang="es-ES_tradnl" sz="1333" b="1" dirty="0">
                <a:solidFill>
                  <a:schemeClr val="accent1"/>
                </a:solidFill>
              </a:rPr>
              <a:t>SEUR entrega a domicilio</a:t>
            </a:r>
          </a:p>
          <a:p>
            <a:endParaRPr lang="es-ES_tradnl" sz="1333" b="1" dirty="0"/>
          </a:p>
          <a:p>
            <a:r>
              <a:rPr lang="es-ES" sz="1333" b="1" dirty="0"/>
              <a:t>Predict: recibe tu envío cómo, cuándo y dónde quieras</a:t>
            </a:r>
          </a:p>
          <a:p>
            <a:r>
              <a:rPr lang="es-ES_tradnl" sz="1333" dirty="0"/>
              <a:t>Siempre le informaremos del día de la entrega por mensaje de texto o por e-mail. ¿No le conviene el día? Si es así, puede cambiar su preferencia en cuanto a la entrega (a una tienda de recogida de paquetes o a otra dirección). Es tan sencillo con </a:t>
            </a:r>
            <a:r>
              <a:rPr lang="es-ES_tradnl" sz="1333" dirty="0" err="1"/>
              <a:t>Predict</a:t>
            </a:r>
            <a:r>
              <a:rPr lang="es-ES_tradnl" sz="1333" dirty="0"/>
              <a:t>. Le enviaremos otro mensaje en el día de la entrega, con un intervalo de entrega previsto de una hora. </a:t>
            </a:r>
          </a:p>
          <a:p>
            <a:endParaRPr lang="es-ES_tradnl" sz="1333" dirty="0"/>
          </a:p>
          <a:p>
            <a:endParaRPr lang="es-ES_tradnl" sz="1333" b="1" dirty="0"/>
          </a:p>
          <a:p>
            <a:r>
              <a:rPr lang="es-ES_tradnl" sz="1333" b="1" dirty="0"/>
              <a:t>¿No está en casa cuando llega el conductor SEUR? </a:t>
            </a:r>
          </a:p>
          <a:p>
            <a:r>
              <a:rPr lang="es-ES_tradnl" sz="1333" dirty="0"/>
              <a:t>Si Usted no está en casa en el momento que llega el conductor SEUR, el conductor le dejará en su buzón una nota con más instrucciones. En </a:t>
            </a:r>
            <a:r>
              <a:rPr lang="es-ES_tradnl" sz="1333" u="sng" dirty="0">
                <a:hlinkClick r:id="rId2"/>
              </a:rPr>
              <a:t>www.seur.com</a:t>
            </a:r>
            <a:r>
              <a:rPr lang="es-ES_tradnl" sz="1333" dirty="0"/>
              <a:t> podrá averiguar la situación actual de su paquete.</a:t>
            </a:r>
          </a:p>
          <a:p>
            <a:endParaRPr lang="nl-BE" sz="1333" b="1" dirty="0"/>
          </a:p>
        </p:txBody>
      </p:sp>
      <p:sp>
        <p:nvSpPr>
          <p:cNvPr id="5" name="Title 4"/>
          <p:cNvSpPr>
            <a:spLocks noGrp="1"/>
          </p:cNvSpPr>
          <p:nvPr>
            <p:ph type="title"/>
          </p:nvPr>
        </p:nvSpPr>
        <p:spPr>
          <a:xfrm>
            <a:off x="323851" y="224027"/>
            <a:ext cx="11542183" cy="420663"/>
          </a:xfrm>
        </p:spPr>
        <p:txBody>
          <a:bodyPr/>
          <a:lstStyle/>
          <a:p>
            <a:r>
              <a:rPr lang="en-US" dirty="0"/>
              <a:t>Integration texts</a:t>
            </a:r>
          </a:p>
        </p:txBody>
      </p:sp>
      <p:sp>
        <p:nvSpPr>
          <p:cNvPr id="6" name="Text Placeholder 6"/>
          <p:cNvSpPr>
            <a:spLocks noGrp="1"/>
          </p:cNvSpPr>
          <p:nvPr>
            <p:ph type="body" sz="quarter" idx="13"/>
          </p:nvPr>
        </p:nvSpPr>
        <p:spPr>
          <a:xfrm>
            <a:off x="323850" y="644690"/>
            <a:ext cx="11542183" cy="533399"/>
          </a:xfrm>
        </p:spPr>
        <p:txBody>
          <a:bodyPr/>
          <a:lstStyle/>
          <a:p>
            <a:r>
              <a:rPr lang="en-US" dirty="0"/>
              <a:t>Spain - </a:t>
            </a:r>
            <a:r>
              <a:rPr lang="en-US" dirty="0" err="1"/>
              <a:t>español</a:t>
            </a:r>
            <a:endParaRPr lang="en-US" dirty="0"/>
          </a:p>
        </p:txBody>
      </p:sp>
      <p:pic>
        <p:nvPicPr>
          <p:cNvPr id="7" name="Content Placeholder 7">
            <a:extLst>
              <a:ext uri="{FF2B5EF4-FFF2-40B4-BE49-F238E27FC236}">
                <a16:creationId xmlns:a16="http://schemas.microsoft.com/office/drawing/2014/main" id="{31DFB565-ACE6-4E63-9ABC-9D7FB88F4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85" y="415304"/>
            <a:ext cx="3418948" cy="593943"/>
          </a:xfrm>
          <a:prstGeom prst="rect">
            <a:avLst/>
          </a:prstGeom>
        </p:spPr>
      </p:pic>
    </p:spTree>
    <p:extLst>
      <p:ext uri="{BB962C8B-B14F-4D97-AF65-F5344CB8AC3E}">
        <p14:creationId xmlns:p14="http://schemas.microsoft.com/office/powerpoint/2010/main" val="1371794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s-ES_tradnl" smtClean="0"/>
              <a:t>69</a:t>
            </a:fld>
            <a:endParaRPr lang="es-ES_tradnl" dirty="0"/>
          </a:p>
        </p:txBody>
      </p:sp>
      <p:sp>
        <p:nvSpPr>
          <p:cNvPr id="8" name="Content Placeholder 1"/>
          <p:cNvSpPr>
            <a:spLocks noGrp="1"/>
          </p:cNvSpPr>
          <p:nvPr>
            <p:ph idx="1"/>
          </p:nvPr>
        </p:nvSpPr>
        <p:spPr>
          <a:xfrm>
            <a:off x="323849" y="1348527"/>
            <a:ext cx="11542183" cy="4944471"/>
          </a:xfrm>
        </p:spPr>
        <p:txBody>
          <a:bodyPr>
            <a:noAutofit/>
          </a:bodyPr>
          <a:lstStyle/>
          <a:p>
            <a:r>
              <a:rPr lang="es-ES_tradnl" sz="1333" b="1" dirty="0"/>
              <a:t>¿Me informará SEUR del día de la entrega?</a:t>
            </a:r>
            <a:endParaRPr lang="es-ES_tradnl" sz="1333" dirty="0"/>
          </a:p>
          <a:p>
            <a:r>
              <a:rPr lang="es-ES_tradnl" sz="1333" dirty="0"/>
              <a:t>Es tan sencillo: con Predict siempre le informaremos del día de entrega por mensaje de texto o por e-mail. ¿No le conviene el día? Si es así, Usted puede cambiar o posponer su preferencia en cuanto a la entrega:</a:t>
            </a:r>
          </a:p>
          <a:p>
            <a:pPr marL="228594" indent="-228594">
              <a:buFont typeface="Arial" panose="020B0604020202020204" pitchFamily="34" charset="0"/>
              <a:buChar char="•"/>
            </a:pPr>
            <a:r>
              <a:rPr lang="es-ES_tradnl" sz="1333" dirty="0"/>
              <a:t>A una tienda cercana de recogida de paquetes</a:t>
            </a:r>
          </a:p>
          <a:p>
            <a:pPr marL="228594" indent="-228594">
              <a:buFont typeface="Arial" panose="020B0604020202020204" pitchFamily="34" charset="0"/>
              <a:buChar char="•"/>
            </a:pPr>
            <a:r>
              <a:rPr lang="es-ES_tradnl" sz="1333" dirty="0"/>
              <a:t>A otra dirección</a:t>
            </a:r>
          </a:p>
          <a:p>
            <a:pPr marL="228594" indent="-228594">
              <a:buFont typeface="Arial" panose="020B0604020202020204" pitchFamily="34" charset="0"/>
              <a:buChar char="•"/>
            </a:pPr>
            <a:r>
              <a:rPr lang="es-ES_tradnl" sz="1333" dirty="0"/>
              <a:t>A otra fecha</a:t>
            </a:r>
          </a:p>
          <a:p>
            <a:pPr marL="228594" indent="-228594">
              <a:buFont typeface="Arial" panose="020B0604020202020204" pitchFamily="34" charset="0"/>
              <a:buChar char="•"/>
            </a:pPr>
            <a:endParaRPr lang="es-ES_tradnl" sz="1333" dirty="0"/>
          </a:p>
          <a:p>
            <a:r>
              <a:rPr lang="es-ES_tradnl" sz="1333" dirty="0"/>
              <a:t>Le enviaremos otro mensaje en el día de la entrega, con un intervalo de entrage previsto de una hora. </a:t>
            </a:r>
          </a:p>
          <a:p>
            <a:endParaRPr lang="es-ES_tradnl" sz="1333" dirty="0"/>
          </a:p>
          <a:p>
            <a:r>
              <a:rPr lang="es-ES_tradnl" sz="1333" b="1" dirty="0"/>
              <a:t>¿No está en casa cuando llega el conductor SEUR? </a:t>
            </a:r>
          </a:p>
          <a:p>
            <a:r>
              <a:rPr lang="es-ES_tradnl" sz="1333" dirty="0"/>
              <a:t>Si Usted no está en casa en el momento que llega el conductor SEUR, el conductor le dejará en su buzón una nota con más instrucciones. En </a:t>
            </a:r>
            <a:r>
              <a:rPr lang="es-ES_tradnl" sz="1333" u="sng" dirty="0">
                <a:hlinkClick r:id="rId2"/>
              </a:rPr>
              <a:t>www.seur.com</a:t>
            </a:r>
            <a:r>
              <a:rPr lang="es-ES_tradnl" sz="1333" dirty="0"/>
              <a:t> podrá averiguar la situación actual de su paquete. </a:t>
            </a:r>
          </a:p>
          <a:p>
            <a:endParaRPr lang="es-ES_tradnl" sz="1333" dirty="0"/>
          </a:p>
        </p:txBody>
      </p:sp>
      <p:sp>
        <p:nvSpPr>
          <p:cNvPr id="5" name="Title 4"/>
          <p:cNvSpPr>
            <a:spLocks noGrp="1"/>
          </p:cNvSpPr>
          <p:nvPr>
            <p:ph type="title"/>
          </p:nvPr>
        </p:nvSpPr>
        <p:spPr>
          <a:xfrm>
            <a:off x="323851" y="224027"/>
            <a:ext cx="11542183" cy="420663"/>
          </a:xfrm>
        </p:spPr>
        <p:txBody>
          <a:bodyPr/>
          <a:lstStyle/>
          <a:p>
            <a:r>
              <a:rPr lang="en-US" dirty="0"/>
              <a:t>FAQ</a:t>
            </a:r>
          </a:p>
        </p:txBody>
      </p:sp>
      <p:sp>
        <p:nvSpPr>
          <p:cNvPr id="6" name="Text Placeholder 6"/>
          <p:cNvSpPr>
            <a:spLocks noGrp="1"/>
          </p:cNvSpPr>
          <p:nvPr>
            <p:ph type="body" sz="quarter" idx="13"/>
          </p:nvPr>
        </p:nvSpPr>
        <p:spPr>
          <a:xfrm>
            <a:off x="323850" y="644690"/>
            <a:ext cx="11542183" cy="533399"/>
          </a:xfrm>
        </p:spPr>
        <p:txBody>
          <a:bodyPr/>
          <a:lstStyle/>
          <a:p>
            <a:r>
              <a:rPr lang="en-US" dirty="0"/>
              <a:t>Spain - </a:t>
            </a:r>
            <a:r>
              <a:rPr lang="en-US" dirty="0" err="1"/>
              <a:t>español</a:t>
            </a:r>
            <a:endParaRPr lang="en-US" dirty="0"/>
          </a:p>
        </p:txBody>
      </p:sp>
    </p:spTree>
    <p:extLst>
      <p:ext uri="{BB962C8B-B14F-4D97-AF65-F5344CB8AC3E}">
        <p14:creationId xmlns:p14="http://schemas.microsoft.com/office/powerpoint/2010/main" val="358256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2</a:t>
            </a:r>
          </a:p>
        </p:txBody>
      </p:sp>
      <p:sp>
        <p:nvSpPr>
          <p:cNvPr id="6" name="Title 5"/>
          <p:cNvSpPr>
            <a:spLocks noGrp="1"/>
          </p:cNvSpPr>
          <p:nvPr>
            <p:ph type="title"/>
          </p:nvPr>
        </p:nvSpPr>
        <p:spPr/>
        <p:txBody>
          <a:bodyPr/>
          <a:lstStyle/>
          <a:p>
            <a:r>
              <a:rPr lang="en-US" dirty="0"/>
              <a:t>Getting started</a:t>
            </a:r>
          </a:p>
        </p:txBody>
      </p:sp>
      <p:sp>
        <p:nvSpPr>
          <p:cNvPr id="7" name="Text Placeholder 6"/>
          <p:cNvSpPr>
            <a:spLocks noGrp="1"/>
          </p:cNvSpPr>
          <p:nvPr>
            <p:ph type="body" sz="quarter" idx="13"/>
          </p:nvPr>
        </p:nvSpPr>
        <p:spPr/>
        <p:txBody>
          <a:bodyPr>
            <a:normAutofit lnSpcReduction="10000"/>
          </a:bodyPr>
          <a:lstStyle/>
          <a:p>
            <a:r>
              <a:rPr lang="en-US" dirty="0"/>
              <a:t>Choosing the right IT integration</a:t>
            </a:r>
          </a:p>
        </p:txBody>
      </p:sp>
    </p:spTree>
    <p:extLst>
      <p:ext uri="{BB962C8B-B14F-4D97-AF65-F5344CB8AC3E}">
        <p14:creationId xmlns:p14="http://schemas.microsoft.com/office/powerpoint/2010/main" val="2151990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s-ES_tradnl" smtClean="0"/>
              <a:t>70</a:t>
            </a:fld>
            <a:endParaRPr lang="es-ES_tradnl" dirty="0"/>
          </a:p>
        </p:txBody>
      </p:sp>
      <p:sp>
        <p:nvSpPr>
          <p:cNvPr id="8" name="Content Placeholder 1"/>
          <p:cNvSpPr>
            <a:spLocks noGrp="1"/>
          </p:cNvSpPr>
          <p:nvPr>
            <p:ph idx="1"/>
          </p:nvPr>
        </p:nvSpPr>
        <p:spPr>
          <a:xfrm>
            <a:off x="326276" y="1285526"/>
            <a:ext cx="11236325" cy="4537074"/>
          </a:xfrm>
        </p:spPr>
        <p:txBody>
          <a:bodyPr>
            <a:noAutofit/>
          </a:bodyPr>
          <a:lstStyle/>
          <a:p>
            <a:r>
              <a:rPr lang="es-ES_tradnl" sz="1333" b="1" dirty="0"/>
              <a:t>¿Puedo seguir la situación actual de mi paquete?</a:t>
            </a:r>
            <a:br>
              <a:rPr lang="es-ES_tradnl" sz="1333" dirty="0"/>
            </a:br>
            <a:r>
              <a:rPr lang="es-ES_tradnl" sz="1333" dirty="0"/>
              <a:t>Sí, en </a:t>
            </a:r>
            <a:r>
              <a:rPr lang="es-ES_tradnl" sz="1333" dirty="0">
                <a:hlinkClick r:id="rId2"/>
              </a:rPr>
              <a:t>www.seur.com</a:t>
            </a:r>
            <a:r>
              <a:rPr lang="es-ES_tradnl" sz="1333" dirty="0"/>
              <a:t> podrá realizar el seguimiento de su paquete. Todo lo que necesita es el identificador de 14 d</a:t>
            </a:r>
            <a:r>
              <a:rPr lang="nl-BE" sz="1333" dirty="0"/>
              <a:t>í</a:t>
            </a:r>
            <a:r>
              <a:rPr lang="es-ES_tradnl" sz="1333" dirty="0" err="1"/>
              <a:t>gitos</a:t>
            </a:r>
            <a:r>
              <a:rPr lang="es-ES_tradnl" sz="1333" dirty="0"/>
              <a:t> de su paquete. </a:t>
            </a:r>
          </a:p>
          <a:p>
            <a:br>
              <a:rPr lang="es-ES" sz="1333" b="1" dirty="0"/>
            </a:br>
            <a:r>
              <a:rPr lang="es-ES" sz="1333" b="1" dirty="0"/>
              <a:t>¿Será entregado mi paquete de forma eco-</a:t>
            </a:r>
            <a:r>
              <a:rPr lang="es-ES" sz="1333" b="1" dirty="0" err="1"/>
              <a:t>friendly</a:t>
            </a:r>
            <a:r>
              <a:rPr lang="es-ES" sz="1333" b="1" dirty="0"/>
              <a:t>? </a:t>
            </a:r>
          </a:p>
          <a:p>
            <a:r>
              <a:rPr lang="es-ES" sz="1333" dirty="0"/>
              <a:t>¡Gracias al programa DPDgroup DrivingChange todos los paquetes en Europa están siendo entregados sin emisiones de carbono! DPDgroup  trabaja continuamente en reducir la huella de carbono e invierte en proyectos ecológicos para compensar y obtener envíos neutros en carbono. Además de esto, se enfocan en hacer que su flota sea más ecológica, operando cada vez más con vehículos eléctricos y de baja emisión. ¿Quieres saber más? </a:t>
            </a:r>
            <a:r>
              <a:rPr lang="es-ES" sz="1333" dirty="0" err="1"/>
              <a:t>Click</a:t>
            </a:r>
            <a:r>
              <a:rPr lang="es-ES" sz="1333" dirty="0"/>
              <a:t> </a:t>
            </a:r>
            <a:r>
              <a:rPr lang="es-ES" sz="1333" u="sng" dirty="0"/>
              <a:t>aquí</a:t>
            </a:r>
            <a:r>
              <a:rPr lang="es-ES" sz="1333" dirty="0"/>
              <a:t> (</a:t>
            </a:r>
            <a:r>
              <a:rPr lang="nl-BE" sz="1200" dirty="0">
                <a:hlinkClick r:id="rId3"/>
              </a:rPr>
              <a:t>https://www.seur.com/es/compania/sostenibilidad/programa-sostenible/</a:t>
            </a:r>
            <a:r>
              <a:rPr lang="nl-BE" sz="1200" dirty="0"/>
              <a:t> </a:t>
            </a:r>
            <a:r>
              <a:rPr lang="nl-BE" sz="1400" dirty="0"/>
              <a:t>)</a:t>
            </a:r>
            <a:br>
              <a:rPr lang="es-ES" sz="1333" dirty="0"/>
            </a:br>
            <a:endParaRPr lang="es-ES_tradnl" sz="1333" dirty="0"/>
          </a:p>
          <a:p>
            <a:r>
              <a:rPr lang="es-ES_tradnl" sz="1333" b="1" dirty="0"/>
              <a:t>¿Qué es SEUR Pickup?</a:t>
            </a:r>
          </a:p>
          <a:p>
            <a:r>
              <a:rPr lang="es-ES_tradnl" sz="1333" dirty="0"/>
              <a:t>SEUR Pickup es la mejor solución si desea recibir o devolver paquetes fácilmente. Siempre puede contar con un servicio y una flexibilidad excelentes, gracias a nuestra red extensa de 2.300 tiendas de recogida de paquetes en España y a sus horarios convenientes.</a:t>
            </a:r>
          </a:p>
          <a:p>
            <a:r>
              <a:rPr lang="es-ES_tradnl" sz="1333" b="1" dirty="0"/>
              <a:t>¿Dónde puedo encontrar la Pickup </a:t>
            </a:r>
            <a:r>
              <a:rPr lang="es-ES_tradnl" sz="1333" b="1" dirty="0" err="1"/>
              <a:t>parcelshop</a:t>
            </a:r>
            <a:r>
              <a:rPr lang="es-ES_tradnl" sz="1333" b="1" dirty="0"/>
              <a:t> más cercana?</a:t>
            </a:r>
          </a:p>
          <a:p>
            <a:r>
              <a:rPr lang="es-ES_tradnl" sz="1333" dirty="0"/>
              <a:t>Descúbrala </a:t>
            </a:r>
            <a:r>
              <a:rPr lang="es-ES_tradnl" sz="1333" u="sng" dirty="0"/>
              <a:t>aquí</a:t>
            </a:r>
            <a:r>
              <a:rPr lang="es-ES_tradnl" sz="1333" dirty="0"/>
              <a:t>. (</a:t>
            </a:r>
            <a:r>
              <a:rPr lang="en-US" sz="1200" dirty="0">
                <a:hlinkClick r:id="rId4"/>
              </a:rPr>
              <a:t>https://www.seur.com/busqueda-tiendas.do</a:t>
            </a:r>
            <a:r>
              <a:rPr lang="es-ES_tradnl" sz="1333" dirty="0"/>
              <a:t>).</a:t>
            </a:r>
          </a:p>
          <a:p>
            <a:endParaRPr lang="es-ES_tradnl" sz="1333" dirty="0"/>
          </a:p>
          <a:p>
            <a:endParaRPr lang="es-ES_tradnl" sz="1333" b="1" dirty="0"/>
          </a:p>
          <a:p>
            <a:endParaRPr lang="es-ES_tradnl" sz="1333" dirty="0"/>
          </a:p>
        </p:txBody>
      </p:sp>
      <p:sp>
        <p:nvSpPr>
          <p:cNvPr id="5" name="Title 4"/>
          <p:cNvSpPr>
            <a:spLocks noGrp="1"/>
          </p:cNvSpPr>
          <p:nvPr>
            <p:ph type="title"/>
          </p:nvPr>
        </p:nvSpPr>
        <p:spPr>
          <a:xfrm>
            <a:off x="323851" y="224027"/>
            <a:ext cx="11542183" cy="420663"/>
          </a:xfrm>
        </p:spPr>
        <p:txBody>
          <a:bodyPr/>
          <a:lstStyle/>
          <a:p>
            <a:r>
              <a:rPr lang="en-US" dirty="0"/>
              <a:t>FAQ</a:t>
            </a:r>
          </a:p>
        </p:txBody>
      </p:sp>
      <p:sp>
        <p:nvSpPr>
          <p:cNvPr id="6" name="Text Placeholder 6"/>
          <p:cNvSpPr>
            <a:spLocks noGrp="1"/>
          </p:cNvSpPr>
          <p:nvPr>
            <p:ph type="body" sz="quarter" idx="13"/>
          </p:nvPr>
        </p:nvSpPr>
        <p:spPr>
          <a:xfrm>
            <a:off x="323850" y="644690"/>
            <a:ext cx="11542183" cy="533399"/>
          </a:xfrm>
        </p:spPr>
        <p:txBody>
          <a:bodyPr/>
          <a:lstStyle/>
          <a:p>
            <a:r>
              <a:rPr lang="en-US" dirty="0"/>
              <a:t>Spain - </a:t>
            </a:r>
            <a:r>
              <a:rPr lang="en-US" dirty="0" err="1"/>
              <a:t>español</a:t>
            </a:r>
            <a:endParaRPr lang="en-US" dirty="0"/>
          </a:p>
        </p:txBody>
      </p:sp>
    </p:spTree>
    <p:extLst>
      <p:ext uri="{BB962C8B-B14F-4D97-AF65-F5344CB8AC3E}">
        <p14:creationId xmlns:p14="http://schemas.microsoft.com/office/powerpoint/2010/main" val="16026523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71</a:t>
            </a:fld>
            <a:endParaRPr lang="en-GB"/>
          </a:p>
        </p:txBody>
      </p:sp>
      <p:sp>
        <p:nvSpPr>
          <p:cNvPr id="8" name="Content Placeholder 5"/>
          <p:cNvSpPr>
            <a:spLocks noGrp="1"/>
          </p:cNvSpPr>
          <p:nvPr>
            <p:ph idx="1"/>
          </p:nvPr>
        </p:nvSpPr>
        <p:spPr>
          <a:xfrm>
            <a:off x="323850" y="1289579"/>
            <a:ext cx="10572684" cy="4944471"/>
          </a:xfrm>
        </p:spPr>
        <p:txBody>
          <a:bodyPr/>
          <a:lstStyle/>
          <a:p>
            <a:r>
              <a:rPr lang="es-ES_tradnl" sz="1333" b="1" dirty="0">
                <a:solidFill>
                  <a:schemeClr val="accent1"/>
                </a:solidFill>
              </a:rPr>
              <a:t>SEUR Pickup</a:t>
            </a:r>
          </a:p>
          <a:p>
            <a:endParaRPr lang="es-ES_tradnl" sz="1333" b="1" dirty="0">
              <a:solidFill>
                <a:schemeClr val="accent1"/>
              </a:solidFill>
            </a:endParaRPr>
          </a:p>
          <a:p>
            <a:r>
              <a:rPr lang="es-ES_tradnl" sz="1333" b="1" dirty="0"/>
              <a:t>Organizarse a su conveniencia.</a:t>
            </a:r>
          </a:p>
          <a:p>
            <a:r>
              <a:rPr lang="es-ES_tradnl" sz="1333" dirty="0" err="1"/>
              <a:t>Seur</a:t>
            </a:r>
            <a:r>
              <a:rPr lang="es-ES_tradnl" sz="1333" dirty="0"/>
              <a:t> Pickup es la mejor solución si desea recibir o devolver paquetes fácilmente. Siempre puede contar con un servicio y una flexibilidad excelentes, gracias a nuestra red Pickup extensa. Tenemos aproximadamente 2.300 Pickup parcelshops en España, así que siempre habrá una cerca de su hogar.</a:t>
            </a:r>
          </a:p>
          <a:p>
            <a:r>
              <a:rPr lang="es-ES_tradnl" sz="1333" dirty="0"/>
              <a:t>Localice </a:t>
            </a:r>
            <a:r>
              <a:rPr lang="es-ES_tradnl" sz="1333" u="sng" dirty="0"/>
              <a:t>aquí</a:t>
            </a:r>
            <a:r>
              <a:rPr lang="es-ES_tradnl" sz="1333" dirty="0"/>
              <a:t> su tienda de recogida de paquetes más cercana</a:t>
            </a:r>
            <a:r>
              <a:rPr lang="en-US" sz="1333" dirty="0"/>
              <a:t> (</a:t>
            </a:r>
            <a:r>
              <a:rPr lang="en-US" sz="1400" dirty="0">
                <a:hlinkClick r:id="rId2"/>
              </a:rPr>
              <a:t>https://www.seur.com/busqueda-tiendas.do</a:t>
            </a:r>
            <a:r>
              <a:rPr lang="en-US" sz="1333" dirty="0"/>
              <a:t>)</a:t>
            </a:r>
          </a:p>
        </p:txBody>
      </p:sp>
      <p:sp>
        <p:nvSpPr>
          <p:cNvPr id="6" name="Title 4"/>
          <p:cNvSpPr>
            <a:spLocks noGrp="1"/>
          </p:cNvSpPr>
          <p:nvPr>
            <p:ph type="title"/>
          </p:nvPr>
        </p:nvSpPr>
        <p:spPr>
          <a:xfrm>
            <a:off x="323851" y="224027"/>
            <a:ext cx="11542183" cy="420663"/>
          </a:xfrm>
        </p:spPr>
        <p:txBody>
          <a:bodyPr/>
          <a:lstStyle/>
          <a:p>
            <a:r>
              <a:rPr lang="en-US" dirty="0"/>
              <a:t>Integration texts</a:t>
            </a:r>
          </a:p>
        </p:txBody>
      </p:sp>
      <p:sp>
        <p:nvSpPr>
          <p:cNvPr id="7" name="Text Placeholder 6"/>
          <p:cNvSpPr>
            <a:spLocks noGrp="1"/>
          </p:cNvSpPr>
          <p:nvPr>
            <p:ph type="body" sz="quarter" idx="13"/>
          </p:nvPr>
        </p:nvSpPr>
        <p:spPr>
          <a:xfrm>
            <a:off x="323850" y="644690"/>
            <a:ext cx="11542183" cy="533399"/>
          </a:xfrm>
        </p:spPr>
        <p:txBody>
          <a:bodyPr/>
          <a:lstStyle/>
          <a:p>
            <a:r>
              <a:rPr lang="en-US" dirty="0"/>
              <a:t>Spain - </a:t>
            </a:r>
            <a:r>
              <a:rPr lang="en-US" dirty="0" err="1"/>
              <a:t>español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3916118"/>
            <a:ext cx="1304544" cy="1298448"/>
          </a:xfrm>
          <a:prstGeom prst="rect">
            <a:avLst/>
          </a:prstGeom>
        </p:spPr>
      </p:pic>
    </p:spTree>
    <p:extLst>
      <p:ext uri="{BB962C8B-B14F-4D97-AF65-F5344CB8AC3E}">
        <p14:creationId xmlns:p14="http://schemas.microsoft.com/office/powerpoint/2010/main" val="1046563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72</a:t>
            </a:fld>
            <a:endParaRPr lang="en-GB"/>
          </a:p>
        </p:txBody>
      </p:sp>
      <p:sp>
        <p:nvSpPr>
          <p:cNvPr id="6" name="Content Placeholder 5"/>
          <p:cNvSpPr>
            <a:spLocks noGrp="1"/>
          </p:cNvSpPr>
          <p:nvPr>
            <p:ph idx="1"/>
          </p:nvPr>
        </p:nvSpPr>
        <p:spPr>
          <a:xfrm>
            <a:off x="323851" y="1700809"/>
            <a:ext cx="11542183" cy="4538660"/>
          </a:xfrm>
        </p:spPr>
        <p:txBody>
          <a:bodyPr/>
          <a:lstStyle/>
          <a:p>
            <a:r>
              <a:rPr lang="es-ES_tradnl" sz="1867" b="1" dirty="0"/>
              <a:t>Pegue la etiqueta en la caja y déjela en la punto Pickup.</a:t>
            </a:r>
            <a:endParaRPr lang="es-ES_tradnl" sz="1867" dirty="0"/>
          </a:p>
          <a:p>
            <a:r>
              <a:rPr lang="es-ES_tradnl" sz="1867" b="1" dirty="0"/>
              <a:t>A </a:t>
            </a:r>
            <a:r>
              <a:rPr lang="es-ES_tradnl" sz="1867" dirty="0"/>
              <a:t>Le rogamos realizar un embalaje </a:t>
            </a:r>
            <a:r>
              <a:rPr lang="nl-BE" sz="1867" dirty="0"/>
              <a:t>ó</a:t>
            </a:r>
            <a:r>
              <a:rPr lang="es-ES_tradnl" sz="1867" dirty="0" err="1"/>
              <a:t>ptimal</a:t>
            </a:r>
            <a:r>
              <a:rPr lang="es-ES_tradnl" sz="1867" dirty="0"/>
              <a:t> de su paquete.</a:t>
            </a:r>
          </a:p>
          <a:p>
            <a:r>
              <a:rPr lang="es-ES_tradnl" sz="1867" b="1" dirty="0"/>
              <a:t>B </a:t>
            </a:r>
            <a:r>
              <a:rPr lang="es-ES_tradnl" sz="1867" dirty="0"/>
              <a:t>Asegúrese de que la etiqueta esté bien pegada en la caja.</a:t>
            </a:r>
          </a:p>
          <a:p>
            <a:r>
              <a:rPr lang="es-ES_tradnl" sz="1867" b="1" dirty="0"/>
              <a:t>C </a:t>
            </a:r>
            <a:r>
              <a:rPr lang="es-ES_tradnl" sz="1867" dirty="0"/>
              <a:t>Pídale al punto Pickup que ponga un sello y una firma. Será el comprobante del envío.</a:t>
            </a:r>
          </a:p>
          <a:p>
            <a:r>
              <a:rPr lang="es-ES_tradnl" sz="1867" b="1" dirty="0"/>
              <a:t>D </a:t>
            </a:r>
            <a:r>
              <a:rPr lang="es-ES_tradnl" sz="1867" dirty="0"/>
              <a:t>Localice su punto Pickup en </a:t>
            </a:r>
            <a:r>
              <a:rPr lang="en-US" sz="2000" dirty="0">
                <a:hlinkClick r:id="rId2"/>
              </a:rPr>
              <a:t>https://www.seur.com/busqueda-tiendas.do</a:t>
            </a:r>
            <a:endParaRPr lang="es-ES_tradnl" sz="1867" dirty="0"/>
          </a:p>
        </p:txBody>
      </p:sp>
      <p:sp>
        <p:nvSpPr>
          <p:cNvPr id="5" name="Title 4"/>
          <p:cNvSpPr>
            <a:spLocks noGrp="1"/>
          </p:cNvSpPr>
          <p:nvPr>
            <p:ph type="title"/>
          </p:nvPr>
        </p:nvSpPr>
        <p:spPr>
          <a:xfrm>
            <a:off x="323851" y="224027"/>
            <a:ext cx="11542183" cy="420663"/>
          </a:xfrm>
        </p:spPr>
        <p:txBody>
          <a:bodyPr/>
          <a:lstStyle/>
          <a:p>
            <a:r>
              <a:rPr lang="en-US" dirty="0"/>
              <a:t>Texts return</a:t>
            </a:r>
          </a:p>
        </p:txBody>
      </p:sp>
      <p:sp>
        <p:nvSpPr>
          <p:cNvPr id="7" name="Text Placeholder 6"/>
          <p:cNvSpPr>
            <a:spLocks noGrp="1"/>
          </p:cNvSpPr>
          <p:nvPr>
            <p:ph type="body" sz="quarter" idx="13"/>
          </p:nvPr>
        </p:nvSpPr>
        <p:spPr>
          <a:xfrm>
            <a:off x="323850" y="644690"/>
            <a:ext cx="11542183" cy="533399"/>
          </a:xfrm>
        </p:spPr>
        <p:txBody>
          <a:bodyPr/>
          <a:lstStyle/>
          <a:p>
            <a:r>
              <a:rPr lang="en-US" dirty="0"/>
              <a:t>Return via Pickup – Spain - </a:t>
            </a:r>
            <a:r>
              <a:rPr lang="en-US" dirty="0" err="1"/>
              <a:t>español</a:t>
            </a:r>
            <a:endParaRPr lang="en-US" dirty="0"/>
          </a:p>
        </p:txBody>
      </p:sp>
    </p:spTree>
    <p:extLst>
      <p:ext uri="{BB962C8B-B14F-4D97-AF65-F5344CB8AC3E}">
        <p14:creationId xmlns:p14="http://schemas.microsoft.com/office/powerpoint/2010/main" val="17715472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73</a:t>
            </a:fld>
            <a:endParaRPr lang="en-GB"/>
          </a:p>
        </p:txBody>
      </p:sp>
      <p:sp>
        <p:nvSpPr>
          <p:cNvPr id="5" name="Title 4"/>
          <p:cNvSpPr>
            <a:spLocks noGrp="1"/>
          </p:cNvSpPr>
          <p:nvPr>
            <p:ph type="title"/>
          </p:nvPr>
        </p:nvSpPr>
        <p:spPr/>
        <p:txBody>
          <a:bodyPr/>
          <a:lstStyle/>
          <a:p>
            <a:r>
              <a:rPr lang="en-US" dirty="0"/>
              <a:t>Integration texts</a:t>
            </a:r>
          </a:p>
        </p:txBody>
      </p:sp>
      <p:sp>
        <p:nvSpPr>
          <p:cNvPr id="7" name="Text Placeholder 6"/>
          <p:cNvSpPr>
            <a:spLocks noGrp="1"/>
          </p:cNvSpPr>
          <p:nvPr>
            <p:ph type="body" sz="quarter" idx="13"/>
          </p:nvPr>
        </p:nvSpPr>
        <p:spPr/>
        <p:txBody>
          <a:bodyPr/>
          <a:lstStyle/>
          <a:p>
            <a:r>
              <a:rPr lang="en-US" dirty="0"/>
              <a:t>Spain - English</a:t>
            </a:r>
          </a:p>
        </p:txBody>
      </p:sp>
      <p:sp>
        <p:nvSpPr>
          <p:cNvPr id="8" name="Content Placeholder 5"/>
          <p:cNvSpPr>
            <a:spLocks noGrp="1"/>
          </p:cNvSpPr>
          <p:nvPr>
            <p:ph idx="1"/>
          </p:nvPr>
        </p:nvSpPr>
        <p:spPr>
          <a:xfrm>
            <a:off x="323850" y="1289579"/>
            <a:ext cx="11340769" cy="4944471"/>
          </a:xfrm>
        </p:spPr>
        <p:txBody>
          <a:bodyPr/>
          <a:lstStyle/>
          <a:p>
            <a:r>
              <a:rPr lang="nl-BE" sz="1333" b="1" dirty="0" err="1">
                <a:solidFill>
                  <a:schemeClr val="accent1"/>
                </a:solidFill>
              </a:rPr>
              <a:t>Seur</a:t>
            </a:r>
            <a:r>
              <a:rPr lang="nl-BE" sz="1333" b="1" dirty="0">
                <a:solidFill>
                  <a:schemeClr val="accent1"/>
                </a:solidFill>
              </a:rPr>
              <a:t> home delivery</a:t>
            </a:r>
          </a:p>
          <a:p>
            <a:endParaRPr lang="nl-BE" sz="1333" b="1" dirty="0"/>
          </a:p>
          <a:p>
            <a:r>
              <a:rPr lang="en-US" sz="1333" b="1" dirty="0"/>
              <a:t>Flexible delivery with Predict.</a:t>
            </a:r>
          </a:p>
          <a:p>
            <a:r>
              <a:rPr lang="en-US" sz="1333" dirty="0"/>
              <a:t>We will always inform you of our delivery day by text message or email. Is the day inconvenient for you? If so, you can change your delivery preference (to a Pickup </a:t>
            </a:r>
            <a:r>
              <a:rPr lang="en-US" sz="1333" dirty="0" err="1"/>
              <a:t>parcelshop</a:t>
            </a:r>
            <a:r>
              <a:rPr lang="en-US" sz="1333" dirty="0"/>
              <a:t> or to another address). It is so simple, with Predict. We will send you another message on the delivery day, with an expected 1 hour time-slot. </a:t>
            </a:r>
          </a:p>
          <a:p>
            <a:endParaRPr lang="nl-BE" sz="1333" dirty="0"/>
          </a:p>
          <a:p>
            <a:endParaRPr lang="nl-BE" sz="1333" b="1" dirty="0"/>
          </a:p>
          <a:p>
            <a:r>
              <a:rPr lang="en-GB" sz="1333" b="1" dirty="0"/>
              <a:t>Not at home when the </a:t>
            </a:r>
            <a:r>
              <a:rPr lang="en-GB" sz="1333" b="1" dirty="0" err="1"/>
              <a:t>Seur</a:t>
            </a:r>
            <a:r>
              <a:rPr lang="en-GB" sz="1333" b="1" dirty="0"/>
              <a:t> driver comes? </a:t>
            </a:r>
          </a:p>
          <a:p>
            <a:r>
              <a:rPr lang="en-GB" sz="1333" dirty="0"/>
              <a:t>If you’re not at home when the </a:t>
            </a:r>
            <a:r>
              <a:rPr lang="en-GB" sz="1333" dirty="0" err="1"/>
              <a:t>Seur</a:t>
            </a:r>
            <a:r>
              <a:rPr lang="en-GB" sz="1333" dirty="0"/>
              <a:t> driver comes, </a:t>
            </a:r>
            <a:r>
              <a:rPr lang="en-US" sz="1333" dirty="0"/>
              <a:t>the driver will leave a note with further instructions in your letter box. </a:t>
            </a:r>
            <a:r>
              <a:rPr lang="en-GB" sz="1333" dirty="0"/>
              <a:t>At </a:t>
            </a:r>
            <a:r>
              <a:rPr lang="en-GB" sz="1333" u="sng" dirty="0">
                <a:hlinkClick r:id="rId2"/>
              </a:rPr>
              <a:t>www.seur.com</a:t>
            </a:r>
            <a:r>
              <a:rPr lang="en-GB" sz="1333" dirty="0"/>
              <a:t> you can check the status of your parcel.</a:t>
            </a:r>
            <a:endParaRPr lang="nl-BE" sz="1333" dirty="0"/>
          </a:p>
          <a:p>
            <a:endParaRPr lang="nl-BE" sz="1333" b="1" dirty="0"/>
          </a:p>
        </p:txBody>
      </p:sp>
      <p:pic>
        <p:nvPicPr>
          <p:cNvPr id="6" name="Content Placeholder 7">
            <a:extLst>
              <a:ext uri="{FF2B5EF4-FFF2-40B4-BE49-F238E27FC236}">
                <a16:creationId xmlns:a16="http://schemas.microsoft.com/office/drawing/2014/main" id="{FD70F757-D1F3-4C23-BE61-37F04554C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85" y="415304"/>
            <a:ext cx="3418948" cy="593943"/>
          </a:xfrm>
          <a:prstGeom prst="rect">
            <a:avLst/>
          </a:prstGeom>
        </p:spPr>
      </p:pic>
    </p:spTree>
    <p:extLst>
      <p:ext uri="{BB962C8B-B14F-4D97-AF65-F5344CB8AC3E}">
        <p14:creationId xmlns:p14="http://schemas.microsoft.com/office/powerpoint/2010/main" val="3879552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74</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en-US" dirty="0"/>
              <a:t>Spain - English</a:t>
            </a:r>
          </a:p>
        </p:txBody>
      </p:sp>
      <p:sp>
        <p:nvSpPr>
          <p:cNvPr id="8" name="Content Placeholder 1"/>
          <p:cNvSpPr>
            <a:spLocks noGrp="1"/>
          </p:cNvSpPr>
          <p:nvPr>
            <p:ph idx="1"/>
          </p:nvPr>
        </p:nvSpPr>
        <p:spPr>
          <a:xfrm>
            <a:off x="323849" y="1348527"/>
            <a:ext cx="11542183" cy="4944471"/>
          </a:xfrm>
        </p:spPr>
        <p:txBody>
          <a:bodyPr>
            <a:noAutofit/>
          </a:bodyPr>
          <a:lstStyle/>
          <a:p>
            <a:r>
              <a:rPr lang="en-US" sz="1333" b="1" dirty="0"/>
              <a:t>Will SEUR inform me of the delivery day?</a:t>
            </a:r>
            <a:endParaRPr lang="en-US" sz="1333" dirty="0"/>
          </a:p>
          <a:p>
            <a:r>
              <a:rPr lang="en-US" sz="1333" dirty="0"/>
              <a:t>It is so simple, with Predict we will always inform you of our delivery day by text message or email. Is the day inconvenient for you? If so, you can change or postpone your delivery preference:</a:t>
            </a:r>
          </a:p>
          <a:p>
            <a:pPr marL="228594" indent="-228594">
              <a:buFont typeface="Arial" panose="020B0604020202020204" pitchFamily="34" charset="0"/>
              <a:buChar char="•"/>
            </a:pPr>
            <a:r>
              <a:rPr lang="en-US" sz="1333" dirty="0"/>
              <a:t>To a near Pickup </a:t>
            </a:r>
            <a:r>
              <a:rPr lang="en-US" sz="1333" dirty="0" err="1"/>
              <a:t>parcelshop</a:t>
            </a:r>
            <a:r>
              <a:rPr lang="en-US" sz="1333" dirty="0"/>
              <a:t>.</a:t>
            </a:r>
          </a:p>
          <a:p>
            <a:pPr marL="228594" indent="-228594">
              <a:buFont typeface="Arial" panose="020B0604020202020204" pitchFamily="34" charset="0"/>
              <a:buChar char="•"/>
            </a:pPr>
            <a:r>
              <a:rPr lang="en-US" sz="1333" dirty="0"/>
              <a:t>To another address</a:t>
            </a:r>
          </a:p>
          <a:p>
            <a:pPr marL="228594" indent="-228594">
              <a:buFont typeface="Arial" panose="020B0604020202020204" pitchFamily="34" charset="0"/>
              <a:buChar char="•"/>
            </a:pPr>
            <a:r>
              <a:rPr lang="en-US" sz="1333" dirty="0"/>
              <a:t>To another date  </a:t>
            </a:r>
          </a:p>
          <a:p>
            <a:r>
              <a:rPr lang="en-US" sz="1333" dirty="0"/>
              <a:t>We will send you another message on the delivery day, with an expected one hour time-slot. </a:t>
            </a:r>
          </a:p>
          <a:p>
            <a:endParaRPr lang="en-US" sz="1333" dirty="0"/>
          </a:p>
          <a:p>
            <a:r>
              <a:rPr lang="en-GB" sz="1333" b="1" dirty="0"/>
              <a:t>Not at home when the </a:t>
            </a:r>
            <a:r>
              <a:rPr lang="en-GB" sz="1333" b="1" dirty="0" err="1"/>
              <a:t>Seur</a:t>
            </a:r>
            <a:r>
              <a:rPr lang="en-GB" sz="1333" b="1" dirty="0"/>
              <a:t> driver comes? </a:t>
            </a:r>
          </a:p>
          <a:p>
            <a:r>
              <a:rPr lang="en-GB" sz="1333" dirty="0"/>
              <a:t>If you’re not at home when the SEUR driver comes, </a:t>
            </a:r>
            <a:r>
              <a:rPr lang="en-US" sz="1333" dirty="0"/>
              <a:t>the driver will leave a note with further instructions in your letter box. </a:t>
            </a:r>
            <a:br>
              <a:rPr lang="en-US" sz="1333" dirty="0"/>
            </a:br>
            <a:r>
              <a:rPr lang="en-GB" sz="1333" dirty="0"/>
              <a:t>At </a:t>
            </a:r>
            <a:r>
              <a:rPr lang="en-GB" sz="1333" u="sng" dirty="0">
                <a:hlinkClick r:id="rId2"/>
              </a:rPr>
              <a:t>www.seur.com</a:t>
            </a:r>
            <a:r>
              <a:rPr lang="en-GB" sz="1333" dirty="0"/>
              <a:t> you can check the status of your parcel.</a:t>
            </a:r>
            <a:endParaRPr lang="nl-BE" sz="1333" dirty="0"/>
          </a:p>
          <a:p>
            <a:endParaRPr lang="en-US" sz="1333" dirty="0"/>
          </a:p>
        </p:txBody>
      </p:sp>
    </p:spTree>
    <p:extLst>
      <p:ext uri="{BB962C8B-B14F-4D97-AF65-F5344CB8AC3E}">
        <p14:creationId xmlns:p14="http://schemas.microsoft.com/office/powerpoint/2010/main" val="4205543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75</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en-US" dirty="0"/>
              <a:t>Spain – English </a:t>
            </a:r>
          </a:p>
        </p:txBody>
      </p:sp>
      <p:sp>
        <p:nvSpPr>
          <p:cNvPr id="8" name="Content Placeholder 1"/>
          <p:cNvSpPr>
            <a:spLocks noGrp="1"/>
          </p:cNvSpPr>
          <p:nvPr>
            <p:ph idx="1"/>
          </p:nvPr>
        </p:nvSpPr>
        <p:spPr/>
        <p:txBody>
          <a:bodyPr>
            <a:noAutofit/>
          </a:bodyPr>
          <a:lstStyle/>
          <a:p>
            <a:r>
              <a:rPr lang="en-US" sz="1333" b="1" dirty="0"/>
              <a:t>Can I track the status of my parcel ?</a:t>
            </a:r>
            <a:br>
              <a:rPr lang="en-US" sz="1333" dirty="0"/>
            </a:br>
            <a:r>
              <a:rPr lang="en-US" sz="1333" dirty="0"/>
              <a:t>Yes, on </a:t>
            </a:r>
            <a:r>
              <a:rPr lang="en-US" sz="1333" dirty="0">
                <a:hlinkClick r:id="rId2"/>
              </a:rPr>
              <a:t>www.seur.com</a:t>
            </a:r>
            <a:r>
              <a:rPr lang="en-US" sz="1333" dirty="0"/>
              <a:t> you can follow your parcel. All you need is the 14-figure </a:t>
            </a:r>
            <a:r>
              <a:rPr lang="en-US" sz="1333" dirty="0" err="1"/>
              <a:t>parcelnumber</a:t>
            </a:r>
            <a:r>
              <a:rPr lang="en-US" sz="1333" dirty="0"/>
              <a:t>. </a:t>
            </a:r>
          </a:p>
          <a:p>
            <a:br>
              <a:rPr lang="en-US" sz="1333" b="1" dirty="0"/>
            </a:br>
            <a:r>
              <a:rPr lang="en-US" sz="1333" b="1" dirty="0"/>
              <a:t>Will my parcel be delivered in an eco-friendly way?</a:t>
            </a:r>
            <a:br>
              <a:rPr lang="nl-BE" sz="1333" b="1" dirty="0"/>
            </a:br>
            <a:r>
              <a:rPr lang="en-US" sz="1333" dirty="0"/>
              <a:t>Thanks to the DPDgroup DrivingChange program all parcels in Europe are being delivered carbon neutral!</a:t>
            </a:r>
            <a:r>
              <a:rPr lang="nl-BE" sz="1333" dirty="0"/>
              <a:t> </a:t>
            </a:r>
            <a:r>
              <a:rPr lang="en-US" sz="1333" dirty="0"/>
              <a:t>DPDgroup is working continuously at reducing its ecological footprint and invests in green projects as a way of compensation to obtain a carbon neutral delivery process. On top of that they focus on making their fleet greener by operating more and more electrical and low-emission vehicles. Want to know more? Click </a:t>
            </a:r>
            <a:r>
              <a:rPr lang="en-US" sz="1333" u="sng" dirty="0"/>
              <a:t>here</a:t>
            </a:r>
            <a:r>
              <a:rPr lang="en-US" sz="1333" dirty="0"/>
              <a:t>. </a:t>
            </a:r>
            <a:r>
              <a:rPr lang="nl-BE" sz="1200" dirty="0"/>
              <a:t>( </a:t>
            </a:r>
            <a:r>
              <a:rPr lang="nl-BE" sz="1200" dirty="0">
                <a:hlinkClick r:id="rId3"/>
              </a:rPr>
              <a:t>https://www.dpd.com/group/en/sustainability</a:t>
            </a:r>
            <a:r>
              <a:rPr lang="nl-BE" sz="1200" dirty="0"/>
              <a:t> )</a:t>
            </a:r>
            <a:endParaRPr lang="en-US" sz="1333" dirty="0"/>
          </a:p>
          <a:p>
            <a:endParaRPr lang="en-US" sz="1333" dirty="0"/>
          </a:p>
          <a:p>
            <a:r>
              <a:rPr lang="en-US" sz="1333" b="1" dirty="0"/>
              <a:t>What is SEUR Pickup?</a:t>
            </a:r>
            <a:br>
              <a:rPr lang="en-US" sz="1333" b="1" dirty="0"/>
            </a:br>
            <a:r>
              <a:rPr lang="en-US" sz="1333" dirty="0" err="1"/>
              <a:t>Seur</a:t>
            </a:r>
            <a:r>
              <a:rPr lang="en-US" sz="1333" dirty="0"/>
              <a:t> Pickup is the best solution if you want to receive or return parcels easily. You can always rely on outstanding service and flexibility, thanks to our widespread Pickup network of 2.300 Pickup </a:t>
            </a:r>
            <a:r>
              <a:rPr lang="en-US" sz="1333" dirty="0" err="1"/>
              <a:t>parcelshops</a:t>
            </a:r>
            <a:r>
              <a:rPr lang="en-US" sz="1333" dirty="0"/>
              <a:t> in Spain and convenient opening hours.</a:t>
            </a:r>
          </a:p>
          <a:p>
            <a:endParaRPr lang="en-US" sz="1333" dirty="0"/>
          </a:p>
          <a:p>
            <a:r>
              <a:rPr lang="en-US" sz="1333" b="1" dirty="0"/>
              <a:t>Where can I find the nearest Pickup </a:t>
            </a:r>
            <a:r>
              <a:rPr lang="en-US" sz="1333" b="1" dirty="0" err="1"/>
              <a:t>parcelshop</a:t>
            </a:r>
            <a:r>
              <a:rPr lang="en-US" sz="1333" b="1" dirty="0"/>
              <a:t>?</a:t>
            </a:r>
            <a:br>
              <a:rPr lang="en-US" sz="1333" b="1" dirty="0"/>
            </a:br>
            <a:r>
              <a:rPr lang="en-US" sz="1333" dirty="0"/>
              <a:t>Discover it </a:t>
            </a:r>
            <a:r>
              <a:rPr lang="en-US" sz="1333" u="sng" dirty="0"/>
              <a:t>here</a:t>
            </a:r>
            <a:r>
              <a:rPr lang="en-US" sz="1333" dirty="0"/>
              <a:t>. (</a:t>
            </a:r>
            <a:r>
              <a:rPr lang="en-US" sz="1400" dirty="0">
                <a:hlinkClick r:id="rId4"/>
              </a:rPr>
              <a:t>https://www.seur.com/busqueda-tiendas.do</a:t>
            </a:r>
            <a:r>
              <a:rPr lang="en-US" sz="1333" dirty="0"/>
              <a:t>).</a:t>
            </a:r>
          </a:p>
          <a:p>
            <a:endParaRPr lang="en-US" sz="1333" dirty="0"/>
          </a:p>
          <a:p>
            <a:endParaRPr lang="en-US" sz="1333" b="1" dirty="0"/>
          </a:p>
          <a:p>
            <a:endParaRPr lang="en-US" sz="1333" dirty="0"/>
          </a:p>
        </p:txBody>
      </p:sp>
    </p:spTree>
    <p:extLst>
      <p:ext uri="{BB962C8B-B14F-4D97-AF65-F5344CB8AC3E}">
        <p14:creationId xmlns:p14="http://schemas.microsoft.com/office/powerpoint/2010/main" val="2792288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76</a:t>
            </a:fld>
            <a:endParaRPr lang="en-GB"/>
          </a:p>
        </p:txBody>
      </p:sp>
      <p:sp>
        <p:nvSpPr>
          <p:cNvPr id="5" name="Title 4"/>
          <p:cNvSpPr>
            <a:spLocks noGrp="1"/>
          </p:cNvSpPr>
          <p:nvPr>
            <p:ph type="title"/>
          </p:nvPr>
        </p:nvSpPr>
        <p:spPr/>
        <p:txBody>
          <a:bodyPr/>
          <a:lstStyle/>
          <a:p>
            <a:r>
              <a:rPr lang="en-US" dirty="0"/>
              <a:t>Integration texts</a:t>
            </a:r>
          </a:p>
        </p:txBody>
      </p:sp>
      <p:sp>
        <p:nvSpPr>
          <p:cNvPr id="7" name="Text Placeholder 6"/>
          <p:cNvSpPr>
            <a:spLocks noGrp="1"/>
          </p:cNvSpPr>
          <p:nvPr>
            <p:ph type="body" sz="quarter" idx="13"/>
          </p:nvPr>
        </p:nvSpPr>
        <p:spPr/>
        <p:txBody>
          <a:bodyPr/>
          <a:lstStyle/>
          <a:p>
            <a:r>
              <a:rPr lang="en-US" dirty="0"/>
              <a:t>Spain - English</a:t>
            </a:r>
          </a:p>
        </p:txBody>
      </p:sp>
      <p:sp>
        <p:nvSpPr>
          <p:cNvPr id="8" name="Content Placeholder 5"/>
          <p:cNvSpPr>
            <a:spLocks noGrp="1"/>
          </p:cNvSpPr>
          <p:nvPr>
            <p:ph idx="1"/>
          </p:nvPr>
        </p:nvSpPr>
        <p:spPr>
          <a:xfrm>
            <a:off x="323850" y="1289579"/>
            <a:ext cx="10572684" cy="4944471"/>
          </a:xfrm>
        </p:spPr>
        <p:txBody>
          <a:bodyPr/>
          <a:lstStyle/>
          <a:p>
            <a:r>
              <a:rPr lang="en-US" sz="1333" b="1" dirty="0">
                <a:solidFill>
                  <a:schemeClr val="accent1"/>
                </a:solidFill>
              </a:rPr>
              <a:t>SEUR Pickup </a:t>
            </a:r>
          </a:p>
          <a:p>
            <a:endParaRPr lang="en-US" sz="1333" b="1" dirty="0">
              <a:solidFill>
                <a:schemeClr val="accent1"/>
              </a:solidFill>
            </a:endParaRPr>
          </a:p>
          <a:p>
            <a:r>
              <a:rPr lang="en-US" sz="1333" b="1" dirty="0"/>
              <a:t>Organizing at your convenience.</a:t>
            </a:r>
          </a:p>
          <a:p>
            <a:r>
              <a:rPr lang="en-US" sz="1333" dirty="0"/>
              <a:t>SEUR Pickup is the best solution if you want to receive or return parcels easily. You can always rely on outstanding service and flexibility, thanks to our widespread Pickup network. We have approximately 2.300 Pickup </a:t>
            </a:r>
            <a:r>
              <a:rPr lang="en-US" sz="1333" dirty="0" err="1"/>
              <a:t>parcelshops</a:t>
            </a:r>
            <a:r>
              <a:rPr lang="en-US" sz="1333" dirty="0"/>
              <a:t> in Spain, so there is always one nearby. </a:t>
            </a:r>
          </a:p>
          <a:p>
            <a:r>
              <a:rPr lang="en-US" sz="1333" dirty="0"/>
              <a:t>Find </a:t>
            </a:r>
            <a:r>
              <a:rPr lang="en-US" sz="1333" u="sng" dirty="0">
                <a:hlinkClick r:id="rId2"/>
              </a:rPr>
              <a:t>here</a:t>
            </a:r>
            <a:r>
              <a:rPr lang="en-US" sz="1333" dirty="0"/>
              <a:t> your nearest Pickup </a:t>
            </a:r>
            <a:r>
              <a:rPr lang="en-US" sz="1333" dirty="0" err="1"/>
              <a:t>parcelshop</a:t>
            </a:r>
            <a:r>
              <a:rPr lang="en-US" sz="1333" dirty="0"/>
              <a:t> (</a:t>
            </a:r>
            <a:r>
              <a:rPr lang="en-US" sz="1400" dirty="0">
                <a:hlinkClick r:id="rId3"/>
              </a:rPr>
              <a:t>https://www.seur.com/busqueda-tiendas.do</a:t>
            </a:r>
            <a:r>
              <a:rPr lang="en-US" sz="1333" dirty="0"/>
              <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12" y="4093671"/>
            <a:ext cx="1304544" cy="1298448"/>
          </a:xfrm>
          <a:prstGeom prst="rect">
            <a:avLst/>
          </a:prstGeom>
        </p:spPr>
      </p:pic>
    </p:spTree>
    <p:extLst>
      <p:ext uri="{BB962C8B-B14F-4D97-AF65-F5344CB8AC3E}">
        <p14:creationId xmlns:p14="http://schemas.microsoft.com/office/powerpoint/2010/main" val="1488305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77</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700809"/>
            <a:ext cx="11542183" cy="4538660"/>
          </a:xfrm>
        </p:spPr>
        <p:txBody>
          <a:bodyPr/>
          <a:lstStyle/>
          <a:p>
            <a:r>
              <a:rPr lang="en-US" sz="1867" b="1" dirty="0"/>
              <a:t>Please attach the label on the box and drop this off at the Pickup </a:t>
            </a:r>
            <a:r>
              <a:rPr lang="en-US" sz="1867" b="1" dirty="0" err="1"/>
              <a:t>parcelshop</a:t>
            </a:r>
            <a:r>
              <a:rPr lang="en-US" sz="1867" b="1" dirty="0"/>
              <a:t>.</a:t>
            </a:r>
            <a:endParaRPr lang="en-US" sz="1867" dirty="0"/>
          </a:p>
          <a:p>
            <a:r>
              <a:rPr lang="en-US" sz="1867" b="1" dirty="0"/>
              <a:t>A </a:t>
            </a:r>
            <a:r>
              <a:rPr lang="en-US" sz="1867" dirty="0"/>
              <a:t>We kindly request you to wrap your parcel as well as possible.</a:t>
            </a:r>
          </a:p>
          <a:p>
            <a:r>
              <a:rPr lang="en-US" sz="1867" b="1" dirty="0"/>
              <a:t>B </a:t>
            </a:r>
            <a:r>
              <a:rPr lang="en-US" sz="1867" dirty="0"/>
              <a:t>Make sure that the label is well-attached on the box.</a:t>
            </a:r>
          </a:p>
          <a:p>
            <a:r>
              <a:rPr lang="en-US" sz="1867" b="1" dirty="0"/>
              <a:t>C </a:t>
            </a:r>
            <a:r>
              <a:rPr lang="en-US" sz="1867" dirty="0"/>
              <a:t>Let the Pickup </a:t>
            </a:r>
            <a:r>
              <a:rPr lang="en-US" sz="1867" dirty="0" err="1"/>
              <a:t>parcelshop</a:t>
            </a:r>
            <a:r>
              <a:rPr lang="en-US" sz="1867" dirty="0"/>
              <a:t> place a stamp and a signature, this is your proof of shipment.</a:t>
            </a:r>
          </a:p>
          <a:p>
            <a:r>
              <a:rPr lang="en-US" sz="1867" b="1" dirty="0"/>
              <a:t>D </a:t>
            </a:r>
            <a:r>
              <a:rPr lang="en-US" sz="1867" dirty="0"/>
              <a:t>Please find your Pickup </a:t>
            </a:r>
            <a:r>
              <a:rPr lang="en-US" sz="1867" dirty="0" err="1"/>
              <a:t>parcelshop</a:t>
            </a:r>
            <a:r>
              <a:rPr lang="en-US" sz="1867" dirty="0"/>
              <a:t> on </a:t>
            </a:r>
            <a:r>
              <a:rPr lang="en-US" sz="2000" dirty="0">
                <a:hlinkClick r:id="rId2"/>
              </a:rPr>
              <a:t>https://www.seur.com/busqueda-tiendas.do</a:t>
            </a:r>
            <a:endParaRPr lang="en-US" sz="1867" dirty="0"/>
          </a:p>
        </p:txBody>
      </p:sp>
      <p:sp>
        <p:nvSpPr>
          <p:cNvPr id="7" name="Text Placeholder 6"/>
          <p:cNvSpPr>
            <a:spLocks noGrp="1"/>
          </p:cNvSpPr>
          <p:nvPr>
            <p:ph type="body" sz="quarter" idx="13"/>
          </p:nvPr>
        </p:nvSpPr>
        <p:spPr/>
        <p:txBody>
          <a:bodyPr/>
          <a:lstStyle/>
          <a:p>
            <a:r>
              <a:rPr lang="en-US" dirty="0"/>
              <a:t>Return via Pickup – Spain - English</a:t>
            </a:r>
          </a:p>
        </p:txBody>
      </p:sp>
    </p:spTree>
    <p:extLst>
      <p:ext uri="{BB962C8B-B14F-4D97-AF65-F5344CB8AC3E}">
        <p14:creationId xmlns:p14="http://schemas.microsoft.com/office/powerpoint/2010/main" val="41165485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78</a:t>
            </a:fld>
            <a:endParaRPr lang="en-GB"/>
          </a:p>
        </p:txBody>
      </p:sp>
      <p:sp>
        <p:nvSpPr>
          <p:cNvPr id="5" name="Title 4"/>
          <p:cNvSpPr>
            <a:spLocks noGrp="1"/>
          </p:cNvSpPr>
          <p:nvPr>
            <p:ph type="title"/>
          </p:nvPr>
        </p:nvSpPr>
        <p:spPr/>
        <p:txBody>
          <a:bodyPr/>
          <a:lstStyle/>
          <a:p>
            <a:r>
              <a:rPr lang="nl-BE" dirty="0" err="1"/>
              <a:t>Texts</a:t>
            </a:r>
            <a:endParaRPr lang="nl-BE" dirty="0"/>
          </a:p>
        </p:txBody>
      </p:sp>
      <p:sp>
        <p:nvSpPr>
          <p:cNvPr id="7" name="Text Placeholder 6"/>
          <p:cNvSpPr>
            <a:spLocks noGrp="1"/>
          </p:cNvSpPr>
          <p:nvPr>
            <p:ph type="body" sz="quarter" idx="13"/>
          </p:nvPr>
        </p:nvSpPr>
        <p:spPr/>
        <p:txBody>
          <a:bodyPr/>
          <a:lstStyle/>
          <a:p>
            <a:r>
              <a:rPr lang="nl-BE" dirty="0"/>
              <a:t>Italy - English</a:t>
            </a:r>
          </a:p>
        </p:txBody>
      </p:sp>
      <p:sp>
        <p:nvSpPr>
          <p:cNvPr id="3" name="Content Placeholder 2"/>
          <p:cNvSpPr>
            <a:spLocks noGrp="1"/>
          </p:cNvSpPr>
          <p:nvPr>
            <p:ph idx="1"/>
          </p:nvPr>
        </p:nvSpPr>
        <p:spPr>
          <a:xfrm>
            <a:off x="323852" y="1294999"/>
            <a:ext cx="8652469" cy="2037992"/>
          </a:xfrm>
        </p:spPr>
        <p:txBody>
          <a:bodyPr/>
          <a:lstStyle/>
          <a:p>
            <a:r>
              <a:rPr lang="en-US" sz="1400" b="1" dirty="0">
                <a:solidFill>
                  <a:schemeClr val="accent1"/>
                </a:solidFill>
              </a:rPr>
              <a:t>BRT flexible home delivery</a:t>
            </a:r>
          </a:p>
          <a:p>
            <a:endParaRPr lang="en-US" sz="1400" b="1" dirty="0">
              <a:solidFill>
                <a:schemeClr val="accent1"/>
              </a:solidFill>
            </a:endParaRPr>
          </a:p>
          <a:p>
            <a:r>
              <a:rPr lang="en-US" sz="1400" b="1" dirty="0"/>
              <a:t>Home delivery with BRT notification</a:t>
            </a:r>
          </a:p>
          <a:p>
            <a:pPr>
              <a:spcBef>
                <a:spcPts val="800"/>
              </a:spcBef>
            </a:pPr>
            <a:r>
              <a:rPr lang="en-US" sz="1400" dirty="0"/>
              <a:t>We will always inform you of the delivery day by a text message or email. Is the day inconvenient for you? If so, you can change your delivery date, choose to collect the parcel from a BRT warehouse or indicate the time preference to the driver (N.B. only indicative and not mandatory to the driver). The only thing you have to do is clicking on the link you’ve received in het notification message to access the BRT track &amp; trace website where you can adapt your delivery.</a:t>
            </a:r>
          </a:p>
          <a:p>
            <a:pPr>
              <a:spcBef>
                <a:spcPts val="800"/>
              </a:spcBef>
            </a:pPr>
            <a:r>
              <a:rPr lang="en-US" sz="1400" dirty="0"/>
              <a:t>On the delivery day the expected 2 h delivery time slot is indicated on the BRT track &amp; trace website.</a:t>
            </a:r>
          </a:p>
          <a:p>
            <a:pPr>
              <a:spcBef>
                <a:spcPts val="800"/>
              </a:spcBef>
            </a:pPr>
            <a:r>
              <a:rPr lang="en-US" sz="1400" b="1" dirty="0"/>
              <a:t>Not at home when the BRT driver comes? You can select a redelivery option on the BRT website</a:t>
            </a:r>
            <a:endParaRPr lang="en-US" sz="1400" dirty="0"/>
          </a:p>
          <a:p>
            <a:pPr>
              <a:spcBef>
                <a:spcPts val="800"/>
              </a:spcBef>
            </a:pPr>
            <a:r>
              <a:rPr lang="en-US" sz="1400" dirty="0"/>
              <a:t>The driver will leave a note in your mailbox displaying the link on which you can order a delivery reschedule. You have the possibility to choose from the following options: new date, new address or collect the parcel from a BRT warehouse.</a:t>
            </a:r>
          </a:p>
          <a:p>
            <a:pPr>
              <a:spcBef>
                <a:spcPts val="800"/>
              </a:spcBef>
            </a:pPr>
            <a:r>
              <a:rPr lang="en-US" sz="1400" dirty="0"/>
              <a:t>If you don’t give instructions to BRT, the parcel will be automatically redelivered on the next working day.</a:t>
            </a:r>
          </a:p>
          <a:p>
            <a:r>
              <a:rPr lang="en-US" sz="1400" b="1" dirty="0"/>
              <a:t> </a:t>
            </a:r>
          </a:p>
          <a:p>
            <a:endParaRPr lang="en-US" sz="1600"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4405" y="1508787"/>
            <a:ext cx="1556512" cy="2409952"/>
          </a:xfrm>
          <a:prstGeom prst="rect">
            <a:avLst/>
          </a:prstGeom>
        </p:spPr>
      </p:pic>
    </p:spTree>
    <p:extLst>
      <p:ext uri="{BB962C8B-B14F-4D97-AF65-F5344CB8AC3E}">
        <p14:creationId xmlns:p14="http://schemas.microsoft.com/office/powerpoint/2010/main" val="29628140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79</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Italy - English</a:t>
            </a:r>
          </a:p>
        </p:txBody>
      </p:sp>
      <p:sp>
        <p:nvSpPr>
          <p:cNvPr id="8" name="Content Placeholder 1"/>
          <p:cNvSpPr>
            <a:spLocks noGrp="1"/>
          </p:cNvSpPr>
          <p:nvPr>
            <p:ph idx="1"/>
          </p:nvPr>
        </p:nvSpPr>
        <p:spPr>
          <a:xfrm>
            <a:off x="323850" y="1080097"/>
            <a:ext cx="11724813" cy="5114911"/>
          </a:xfrm>
        </p:spPr>
        <p:txBody>
          <a:bodyPr>
            <a:noAutofit/>
          </a:bodyPr>
          <a:lstStyle/>
          <a:p>
            <a:r>
              <a:rPr lang="en-US" sz="1400" b="1" dirty="0"/>
              <a:t>Will BRT inform me of the delivery day?</a:t>
            </a:r>
            <a:endParaRPr lang="en-US" sz="1400" dirty="0"/>
          </a:p>
          <a:p>
            <a:pPr>
              <a:spcBef>
                <a:spcPts val="800"/>
              </a:spcBef>
            </a:pPr>
            <a:r>
              <a:rPr lang="en-US" sz="1400" dirty="0"/>
              <a:t>We will always inform you of the delivery day by a text message or email. Is the day inconvenient for you? If so, you can change your delivery date, choose to collect the parcel from a BRT warehouse or indicate the time preference to the driver (N.B. only indicative and not mandatory to the driver). The only thing you have to do is clicking on the link you’ve received in het notification message to access the BRT track &amp; trace website where you can adapt your delivery.</a:t>
            </a:r>
          </a:p>
          <a:p>
            <a:pPr>
              <a:spcBef>
                <a:spcPts val="800"/>
              </a:spcBef>
            </a:pPr>
            <a:r>
              <a:rPr lang="en-US" sz="1400" dirty="0"/>
              <a:t>On the delivery day the expected 2 h delivery time slot is indicated on the BRT track &amp; trace website .</a:t>
            </a:r>
          </a:p>
          <a:p>
            <a:endParaRPr lang="en-US" sz="1400" dirty="0"/>
          </a:p>
          <a:p>
            <a:r>
              <a:rPr lang="en-US" sz="1400" b="1" dirty="0"/>
              <a:t>What if I’m not at home when the BRT driver comes?</a:t>
            </a:r>
            <a:endParaRPr lang="en-US" sz="1400" dirty="0"/>
          </a:p>
          <a:p>
            <a:pPr>
              <a:spcBef>
                <a:spcPts val="800"/>
              </a:spcBef>
            </a:pPr>
            <a:r>
              <a:rPr lang="en-US" sz="1400" dirty="0"/>
              <a:t>The driver will leave a note in your mailbox displaying the link on which you can order a delivery reschedule. You have the possibility to choose from the following options: new date, new address or collect the parcel from a BRT warehouse.</a:t>
            </a:r>
          </a:p>
          <a:p>
            <a:pPr>
              <a:spcBef>
                <a:spcPts val="800"/>
              </a:spcBef>
            </a:pPr>
            <a:r>
              <a:rPr lang="en-US" sz="1400" dirty="0"/>
              <a:t>If you don’t give instructions to BRT, the parcel will be automatically redelivered on the next working day.</a:t>
            </a:r>
          </a:p>
          <a:p>
            <a:r>
              <a:rPr lang="en-US" sz="1400" b="1" dirty="0"/>
              <a:t> </a:t>
            </a:r>
            <a:endParaRPr lang="en-US" sz="1400" dirty="0"/>
          </a:p>
          <a:p>
            <a:r>
              <a:rPr lang="en-US" sz="1400" b="1" dirty="0"/>
              <a:t>What if I’m not at home on when the BRT driver comes </a:t>
            </a:r>
            <a:r>
              <a:rPr lang="en-US" sz="1400" b="1" u="sng" dirty="0"/>
              <a:t>a second time</a:t>
            </a:r>
            <a:r>
              <a:rPr lang="en-US" sz="1400" b="1" dirty="0"/>
              <a:t> (the working day after the first missed delivery attempt)?</a:t>
            </a:r>
          </a:p>
          <a:p>
            <a:r>
              <a:rPr lang="en-US" sz="1400" dirty="0"/>
              <a:t>BRT will always try to deliver a second time if you are not at home. If you are not at home for the second time, the parcel will be taken to a BRT depot where the parcel will be stored during 7 days. BRT will call you to arrange the delivery. If you don’t send any instruction to BRT the parcel will be returned after 7 days.</a:t>
            </a:r>
          </a:p>
          <a:p>
            <a:endParaRPr lang="en-US" sz="1400" b="1" dirty="0"/>
          </a:p>
        </p:txBody>
      </p:sp>
    </p:spTree>
    <p:extLst>
      <p:ext uri="{BB962C8B-B14F-4D97-AF65-F5344CB8AC3E}">
        <p14:creationId xmlns:p14="http://schemas.microsoft.com/office/powerpoint/2010/main" val="261466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Placeholder 47"/>
          <p:cNvPicPr>
            <a:picLocks noGrp="1" noChangeAspect="1"/>
          </p:cNvPicPr>
          <p:nvPr>
            <p:ph type="pic" sz="quarter" idx="29"/>
          </p:nvPr>
        </p:nvPicPr>
        <p:blipFill>
          <a:blip r:embed="rId2">
            <a:extLst>
              <a:ext uri="{28A0092B-C50C-407E-A947-70E740481C1C}">
                <a14:useLocalDpi xmlns:a14="http://schemas.microsoft.com/office/drawing/2010/main" val="0"/>
              </a:ext>
            </a:extLst>
          </a:blip>
          <a:srcRect t="25430" b="25430"/>
          <a:stretch>
            <a:fillRect/>
          </a:stretch>
        </p:blipFill>
        <p:spPr/>
      </p:pic>
      <p:sp>
        <p:nvSpPr>
          <p:cNvPr id="4" name="Slide Number Placeholder 3"/>
          <p:cNvSpPr>
            <a:spLocks noGrp="1"/>
          </p:cNvSpPr>
          <p:nvPr>
            <p:ph type="sldNum" sz="quarter" idx="10"/>
          </p:nvPr>
        </p:nvSpPr>
        <p:spPr/>
        <p:txBody>
          <a:bodyPr/>
          <a:lstStyle/>
          <a:p>
            <a:fld id="{F18D249E-531C-448D-97B7-84919B9EBFFF}" type="slidenum">
              <a:rPr lang="en-GB" smtClean="0"/>
              <a:t>8</a:t>
            </a:fld>
            <a:endParaRPr lang="en-GB"/>
          </a:p>
        </p:txBody>
      </p:sp>
      <p:sp>
        <p:nvSpPr>
          <p:cNvPr id="27" name="Text Placeholder 26"/>
          <p:cNvSpPr>
            <a:spLocks noGrp="1"/>
          </p:cNvSpPr>
          <p:nvPr>
            <p:ph type="body" sz="quarter" idx="27"/>
          </p:nvPr>
        </p:nvSpPr>
        <p:spPr>
          <a:xfrm>
            <a:off x="8286134" y="5920740"/>
            <a:ext cx="2697810" cy="784860"/>
          </a:xfrm>
        </p:spPr>
        <p:txBody>
          <a:bodyPr/>
          <a:lstStyle/>
          <a:p>
            <a:r>
              <a:rPr lang="en-US" dirty="0"/>
              <a:t>Self-build system solution</a:t>
            </a:r>
          </a:p>
        </p:txBody>
      </p:sp>
      <p:sp>
        <p:nvSpPr>
          <p:cNvPr id="28" name="Text Placeholder 27"/>
          <p:cNvSpPr>
            <a:spLocks noGrp="1"/>
          </p:cNvSpPr>
          <p:nvPr>
            <p:ph type="body" sz="quarter" idx="28"/>
          </p:nvPr>
        </p:nvSpPr>
        <p:spPr>
          <a:xfrm>
            <a:off x="8286134" y="5631609"/>
            <a:ext cx="2697810" cy="219605"/>
          </a:xfrm>
        </p:spPr>
        <p:txBody>
          <a:bodyPr/>
          <a:lstStyle/>
          <a:p>
            <a:r>
              <a:rPr lang="en-US" dirty="0"/>
              <a:t>On demand</a:t>
            </a:r>
          </a:p>
        </p:txBody>
      </p:sp>
      <p:sp>
        <p:nvSpPr>
          <p:cNvPr id="25" name="Text Placeholder 24"/>
          <p:cNvSpPr>
            <a:spLocks noGrp="1"/>
          </p:cNvSpPr>
          <p:nvPr>
            <p:ph type="body" sz="quarter" idx="25"/>
          </p:nvPr>
        </p:nvSpPr>
        <p:spPr>
          <a:xfrm>
            <a:off x="5190979" y="5920740"/>
            <a:ext cx="2697810" cy="784860"/>
          </a:xfrm>
        </p:spPr>
        <p:txBody>
          <a:bodyPr/>
          <a:lstStyle/>
          <a:p>
            <a:r>
              <a:rPr lang="en-US" dirty="0"/>
              <a:t>Self-build (API) solution</a:t>
            </a:r>
          </a:p>
        </p:txBody>
      </p:sp>
      <p:sp>
        <p:nvSpPr>
          <p:cNvPr id="26" name="Text Placeholder 25"/>
          <p:cNvSpPr>
            <a:spLocks noGrp="1"/>
          </p:cNvSpPr>
          <p:nvPr>
            <p:ph type="body" sz="quarter" idx="26"/>
          </p:nvPr>
        </p:nvSpPr>
        <p:spPr>
          <a:xfrm>
            <a:off x="5190979" y="5631609"/>
            <a:ext cx="2697810" cy="219605"/>
          </a:xfrm>
        </p:spPr>
        <p:txBody>
          <a:bodyPr/>
          <a:lstStyle/>
          <a:p>
            <a:r>
              <a:rPr lang="en-US" dirty="0" err="1"/>
              <a:t>Webservices</a:t>
            </a:r>
            <a:r>
              <a:rPr lang="en-US" dirty="0"/>
              <a:t> </a:t>
            </a:r>
          </a:p>
        </p:txBody>
      </p:sp>
      <p:sp>
        <p:nvSpPr>
          <p:cNvPr id="7" name="Text Placeholder 6"/>
          <p:cNvSpPr>
            <a:spLocks noGrp="1"/>
          </p:cNvSpPr>
          <p:nvPr>
            <p:ph type="body" sz="quarter" idx="12"/>
          </p:nvPr>
        </p:nvSpPr>
        <p:spPr>
          <a:xfrm>
            <a:off x="2220116" y="5920740"/>
            <a:ext cx="2697810" cy="784859"/>
          </a:xfrm>
        </p:spPr>
        <p:txBody>
          <a:bodyPr/>
          <a:lstStyle/>
          <a:p>
            <a:r>
              <a:rPr lang="en-US" dirty="0"/>
              <a:t>Ready-made solution</a:t>
            </a:r>
          </a:p>
        </p:txBody>
      </p:sp>
      <p:sp>
        <p:nvSpPr>
          <p:cNvPr id="34" name="Text Placeholder 33"/>
          <p:cNvSpPr>
            <a:spLocks noGrp="1"/>
          </p:cNvSpPr>
          <p:nvPr>
            <p:ph type="body" sz="quarter" idx="15"/>
          </p:nvPr>
        </p:nvSpPr>
        <p:spPr>
          <a:xfrm>
            <a:off x="2220116" y="5631609"/>
            <a:ext cx="2697810" cy="219605"/>
          </a:xfrm>
        </p:spPr>
        <p:txBody>
          <a:bodyPr/>
          <a:lstStyle/>
          <a:p>
            <a:r>
              <a:rPr lang="en-US" dirty="0"/>
              <a:t>Plug-ins</a:t>
            </a:r>
          </a:p>
        </p:txBody>
      </p:sp>
      <p:sp>
        <p:nvSpPr>
          <p:cNvPr id="23" name="Text Placeholder 22"/>
          <p:cNvSpPr>
            <a:spLocks noGrp="1"/>
          </p:cNvSpPr>
          <p:nvPr>
            <p:ph type="body" sz="quarter" idx="24"/>
          </p:nvPr>
        </p:nvSpPr>
        <p:spPr/>
        <p:txBody>
          <a:bodyPr/>
          <a:lstStyle/>
          <a:p>
            <a:r>
              <a:rPr lang="en-US" dirty="0"/>
              <a:t>To ensure your customers can choose </a:t>
            </a:r>
            <a:br>
              <a:rPr lang="en-US" dirty="0"/>
            </a:br>
            <a:r>
              <a:rPr lang="en-US" dirty="0"/>
              <a:t>the DPD delivery methods </a:t>
            </a:r>
            <a:br>
              <a:rPr lang="en-US" dirty="0"/>
            </a:br>
            <a:r>
              <a:rPr lang="en-US" dirty="0"/>
              <a:t>directly on your website</a:t>
            </a:r>
          </a:p>
        </p:txBody>
      </p:sp>
      <p:pic>
        <p:nvPicPr>
          <p:cNvPr id="38" name="Picture Placeholder 37"/>
          <p:cNvPicPr>
            <a:picLocks noGrp="1" noChangeAspect="1"/>
          </p:cNvPicPr>
          <p:nvPr>
            <p:ph type="pic" sz="quarter" idx="30"/>
          </p:nvPr>
        </p:nvPicPr>
        <p:blipFill>
          <a:blip r:embed="rId3">
            <a:extLst>
              <a:ext uri="{28A0092B-C50C-407E-A947-70E740481C1C}">
                <a14:useLocalDpi xmlns:a14="http://schemas.microsoft.com/office/drawing/2010/main" val="0"/>
              </a:ext>
            </a:extLst>
          </a:blip>
          <a:srcRect/>
          <a:stretch>
            <a:fillRect/>
          </a:stretch>
        </p:blipFill>
        <p:spPr>
          <a:xfrm>
            <a:off x="3029021" y="4446726"/>
            <a:ext cx="1080000" cy="1080000"/>
          </a:xfrm>
        </p:spPr>
      </p:pic>
      <p:pic>
        <p:nvPicPr>
          <p:cNvPr id="39" name="Picture Placeholder 38"/>
          <p:cNvPicPr>
            <a:picLocks noGrp="1" noChangeAspect="1"/>
          </p:cNvPicPr>
          <p:nvPr>
            <p:ph type="pic" sz="quarter" idx="31"/>
          </p:nvPr>
        </p:nvPicPr>
        <p:blipFill>
          <a:blip r:embed="rId4">
            <a:extLst>
              <a:ext uri="{28A0092B-C50C-407E-A947-70E740481C1C}">
                <a14:useLocalDpi xmlns:a14="http://schemas.microsoft.com/office/drawing/2010/main" val="0"/>
              </a:ext>
            </a:extLst>
          </a:blip>
          <a:srcRect/>
          <a:stretch>
            <a:fillRect/>
          </a:stretch>
        </p:blipFill>
        <p:spPr>
          <a:xfrm>
            <a:off x="5999884" y="4446726"/>
            <a:ext cx="1080000" cy="1080000"/>
          </a:xfrm>
        </p:spPr>
      </p:pic>
      <p:pic>
        <p:nvPicPr>
          <p:cNvPr id="40" name="Picture Placeholder 39"/>
          <p:cNvPicPr>
            <a:picLocks noGrp="1" noChangeAspect="1"/>
          </p:cNvPicPr>
          <p:nvPr>
            <p:ph type="pic" sz="quarter" idx="32"/>
          </p:nvPr>
        </p:nvPicPr>
        <p:blipFill>
          <a:blip r:embed="rId5">
            <a:extLst>
              <a:ext uri="{28A0092B-C50C-407E-A947-70E740481C1C}">
                <a14:useLocalDpi xmlns:a14="http://schemas.microsoft.com/office/drawing/2010/main" val="0"/>
              </a:ext>
            </a:extLst>
          </a:blip>
          <a:srcRect/>
          <a:stretch>
            <a:fillRect/>
          </a:stretch>
        </p:blipFill>
        <p:spPr>
          <a:xfrm>
            <a:off x="9095039" y="4446726"/>
            <a:ext cx="1080000" cy="1080000"/>
          </a:xfrm>
        </p:spPr>
      </p:pic>
      <p:sp>
        <p:nvSpPr>
          <p:cNvPr id="5" name="Title 4"/>
          <p:cNvSpPr>
            <a:spLocks noGrp="1"/>
          </p:cNvSpPr>
          <p:nvPr>
            <p:ph type="title"/>
          </p:nvPr>
        </p:nvSpPr>
        <p:spPr/>
        <p:txBody>
          <a:bodyPr/>
          <a:lstStyle/>
          <a:p>
            <a:r>
              <a:rPr lang="en-US" dirty="0">
                <a:solidFill>
                  <a:srgbClr val="DC0032"/>
                </a:solidFill>
              </a:rPr>
              <a:t>Integration of the DPD e-commerce services </a:t>
            </a:r>
          </a:p>
        </p:txBody>
      </p:sp>
      <p:grpSp>
        <p:nvGrpSpPr>
          <p:cNvPr id="16" name="Group 15"/>
          <p:cNvGrpSpPr/>
          <p:nvPr/>
        </p:nvGrpSpPr>
        <p:grpSpPr>
          <a:xfrm>
            <a:off x="2383171" y="12465152"/>
            <a:ext cx="458271" cy="160530"/>
            <a:chOff x="286305" y="3898298"/>
            <a:chExt cx="2563533" cy="498174"/>
          </a:xfrm>
        </p:grpSpPr>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05" y="3902120"/>
              <a:ext cx="478999" cy="494352"/>
            </a:xfrm>
            <a:prstGeom prst="rect">
              <a:avLst/>
            </a:prstGeom>
          </p:spPr>
        </p:pic>
        <p:pic>
          <p:nvPicPr>
            <p:cNvPr id="19" name="Picture 18" descr="http://www.deperslijst.com/persbericht-uploads/25a3646a4132b65f506683f74030132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333" b="28545"/>
            <a:stretch/>
          </p:blipFill>
          <p:spPr bwMode="auto">
            <a:xfrm>
              <a:off x="1144007" y="4033937"/>
              <a:ext cx="874987" cy="2730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0047" y="3898298"/>
              <a:ext cx="609791" cy="457343"/>
            </a:xfrm>
            <a:prstGeom prst="rect">
              <a:avLst/>
            </a:prstGeom>
          </p:spPr>
        </p:pic>
      </p:gr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139" y="5303490"/>
            <a:ext cx="675933" cy="289686"/>
          </a:xfrm>
          <a:prstGeom prst="rect">
            <a:avLst/>
          </a:prstGeom>
        </p:spPr>
      </p:pic>
      <p:pic>
        <p:nvPicPr>
          <p:cNvPr id="32" name="Picture 2" descr="Afbeeldingsresultaat voor prestashop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270" y="4681741"/>
            <a:ext cx="458386" cy="3841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942" y="4054148"/>
            <a:ext cx="458386" cy="473079"/>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7045" y="6280346"/>
            <a:ext cx="494835" cy="494835"/>
          </a:xfrm>
          <a:prstGeom prst="rect">
            <a:avLst/>
          </a:prstGeom>
        </p:spPr>
      </p:pic>
      <p:pic>
        <p:nvPicPr>
          <p:cNvPr id="36" name="Picture 2" descr="Afbeeldingsresultaat voor opencar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597" y="5705112"/>
            <a:ext cx="617730" cy="46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3834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80</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Italy - English</a:t>
            </a:r>
          </a:p>
        </p:txBody>
      </p:sp>
      <p:sp>
        <p:nvSpPr>
          <p:cNvPr id="8" name="Content Placeholder 1"/>
          <p:cNvSpPr>
            <a:spLocks noGrp="1"/>
          </p:cNvSpPr>
          <p:nvPr>
            <p:ph idx="1"/>
          </p:nvPr>
        </p:nvSpPr>
        <p:spPr>
          <a:xfrm>
            <a:off x="323848" y="1155878"/>
            <a:ext cx="11724813" cy="5114911"/>
          </a:xfrm>
        </p:spPr>
        <p:txBody>
          <a:bodyPr>
            <a:noAutofit/>
          </a:bodyPr>
          <a:lstStyle/>
          <a:p>
            <a:r>
              <a:rPr lang="en-US" sz="1400" b="1" dirty="0"/>
              <a:t>Where can I track &amp; trace my parcel? </a:t>
            </a:r>
          </a:p>
          <a:p>
            <a:r>
              <a:rPr lang="en-US" sz="1400" dirty="0"/>
              <a:t>On </a:t>
            </a:r>
            <a:r>
              <a:rPr lang="en-US" sz="1400" dirty="0">
                <a:hlinkClick r:id="rId2"/>
              </a:rPr>
              <a:t>www.brt.it</a:t>
            </a:r>
            <a:r>
              <a:rPr lang="en-US" sz="1400" dirty="0"/>
              <a:t> you can check the status of your parcel. The only thing you need is the BRT code of your shipment.</a:t>
            </a:r>
          </a:p>
          <a:p>
            <a:r>
              <a:rPr lang="en-US" sz="1400" dirty="0"/>
              <a:t>You can find the BRT code in all the messages (email or SMS) sent by BRT.</a:t>
            </a:r>
          </a:p>
          <a:p>
            <a:endParaRPr lang="en-GB" sz="1400" b="1" dirty="0"/>
          </a:p>
          <a:p>
            <a:r>
              <a:rPr lang="en-US" sz="1400" b="1" dirty="0"/>
              <a:t>Will my parcel be delivered in an eco-friendly way?</a:t>
            </a:r>
            <a:br>
              <a:rPr lang="nl-BE" sz="1400" b="1" dirty="0"/>
            </a:br>
            <a:r>
              <a:rPr lang="en-US" sz="1400" dirty="0"/>
              <a:t>Thanks to the DPDgroup DrivingChange program all parcels in Europe are being delivered carbon neutral!</a:t>
            </a:r>
            <a:r>
              <a:rPr lang="nl-BE" sz="1400" dirty="0"/>
              <a:t> </a:t>
            </a:r>
            <a:r>
              <a:rPr lang="en-US" sz="1400" dirty="0"/>
              <a:t>DPDgroup is working continuously at reducing its ecological footprint and invests in green projects as a way of compensation to obtain a carbon neutral delivery process. On top of that they focus on making their fleet greener by operating more and more electrical and low-emission vehicles. Want to know more? Click </a:t>
            </a:r>
            <a:r>
              <a:rPr lang="en-US" sz="1400" u="sng" dirty="0"/>
              <a:t>here</a:t>
            </a:r>
            <a:r>
              <a:rPr lang="en-US" sz="1400" dirty="0"/>
              <a:t>. </a:t>
            </a:r>
            <a:r>
              <a:rPr lang="nl-BE" sz="1400" dirty="0"/>
              <a:t>( </a:t>
            </a:r>
            <a:r>
              <a:rPr lang="nl-BE" sz="1400" dirty="0">
                <a:hlinkClick r:id="rId3"/>
              </a:rPr>
              <a:t>https://www.dpd.com/group/en/sustainability</a:t>
            </a:r>
            <a:r>
              <a:rPr lang="nl-BE" sz="1400" dirty="0"/>
              <a:t> )</a:t>
            </a:r>
            <a:endParaRPr lang="en-US" sz="1400" dirty="0"/>
          </a:p>
          <a:p>
            <a:endParaRPr lang="en-US" sz="1400" dirty="0"/>
          </a:p>
          <a:p>
            <a:r>
              <a:rPr lang="it-IT" sz="1400" b="1" dirty="0"/>
              <a:t>Dove posso rintracciare il mio pacco?</a:t>
            </a:r>
          </a:p>
          <a:p>
            <a:r>
              <a:rPr lang="it-IT" sz="1400" dirty="0"/>
              <a:t>Su </a:t>
            </a:r>
            <a:r>
              <a:rPr lang="it-IT" sz="1400" dirty="0">
                <a:hlinkClick r:id="rId2"/>
              </a:rPr>
              <a:t>www.brt.it</a:t>
            </a:r>
            <a:r>
              <a:rPr lang="it-IT" sz="1400" dirty="0"/>
              <a:t> è possibile controllare lo stato del vostro pacco. L'unica cosa che serve è il codice BRT della vostra spedizione.</a:t>
            </a:r>
          </a:p>
          <a:p>
            <a:r>
              <a:rPr lang="it-IT" sz="1400" dirty="0"/>
              <a:t>È possibile trovare il codice in tutti i messaggi (e-mail o SMS) inviati da BRT.</a:t>
            </a:r>
            <a:endParaRPr lang="en-US" sz="1400" dirty="0"/>
          </a:p>
        </p:txBody>
      </p:sp>
    </p:spTree>
    <p:extLst>
      <p:ext uri="{BB962C8B-B14F-4D97-AF65-F5344CB8AC3E}">
        <p14:creationId xmlns:p14="http://schemas.microsoft.com/office/powerpoint/2010/main" val="3255192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81</a:t>
            </a:fld>
            <a:endParaRPr lang="en-GB"/>
          </a:p>
        </p:txBody>
      </p:sp>
      <p:sp>
        <p:nvSpPr>
          <p:cNvPr id="5" name="Title 4"/>
          <p:cNvSpPr>
            <a:spLocks noGrp="1"/>
          </p:cNvSpPr>
          <p:nvPr>
            <p:ph type="title"/>
          </p:nvPr>
        </p:nvSpPr>
        <p:spPr/>
        <p:txBody>
          <a:bodyPr/>
          <a:lstStyle/>
          <a:p>
            <a:r>
              <a:rPr lang="nl-BE" dirty="0" err="1"/>
              <a:t>Texts</a:t>
            </a:r>
            <a:endParaRPr lang="nl-BE" dirty="0"/>
          </a:p>
        </p:txBody>
      </p:sp>
      <p:sp>
        <p:nvSpPr>
          <p:cNvPr id="7" name="Text Placeholder 6"/>
          <p:cNvSpPr>
            <a:spLocks noGrp="1"/>
          </p:cNvSpPr>
          <p:nvPr>
            <p:ph type="body" sz="quarter" idx="13"/>
          </p:nvPr>
        </p:nvSpPr>
        <p:spPr/>
        <p:txBody>
          <a:bodyPr/>
          <a:lstStyle/>
          <a:p>
            <a:r>
              <a:rPr lang="nl-BE" dirty="0"/>
              <a:t>Italy - </a:t>
            </a:r>
            <a:r>
              <a:rPr lang="nl-BE" dirty="0" err="1"/>
              <a:t>Italian</a:t>
            </a:r>
            <a:endParaRPr lang="nl-BE" dirty="0"/>
          </a:p>
        </p:txBody>
      </p:sp>
      <p:sp>
        <p:nvSpPr>
          <p:cNvPr id="3" name="Content Placeholder 2"/>
          <p:cNvSpPr>
            <a:spLocks noGrp="1"/>
          </p:cNvSpPr>
          <p:nvPr>
            <p:ph idx="1"/>
          </p:nvPr>
        </p:nvSpPr>
        <p:spPr>
          <a:xfrm>
            <a:off x="323852" y="1294999"/>
            <a:ext cx="8652469" cy="2037992"/>
          </a:xfrm>
        </p:spPr>
        <p:txBody>
          <a:bodyPr/>
          <a:lstStyle/>
          <a:p>
            <a:r>
              <a:rPr lang="en-US" sz="1400" b="1" dirty="0">
                <a:solidFill>
                  <a:schemeClr val="accent1"/>
                </a:solidFill>
              </a:rPr>
              <a:t>BRT flexible home delivery</a:t>
            </a:r>
          </a:p>
          <a:p>
            <a:r>
              <a:rPr lang="en-US" sz="1400" b="1" dirty="0" err="1"/>
              <a:t>Consegna</a:t>
            </a:r>
            <a:r>
              <a:rPr lang="en-US" sz="1400" b="1" dirty="0"/>
              <a:t> a casa con </a:t>
            </a:r>
            <a:r>
              <a:rPr lang="en-US" sz="1400" b="1" dirty="0" err="1"/>
              <a:t>preavviso</a:t>
            </a:r>
            <a:r>
              <a:rPr lang="en-US" sz="1400" b="1" dirty="0"/>
              <a:t> BRT</a:t>
            </a:r>
          </a:p>
          <a:p>
            <a:pPr>
              <a:spcBef>
                <a:spcPts val="800"/>
              </a:spcBef>
            </a:pPr>
            <a:r>
              <a:rPr lang="it-IT" sz="1400" dirty="0"/>
              <a:t>Ti informiamo sempre del giorno di consegna tramite un sms o un'email. Sai già che il giorno indicato non sarai in casa? Se è così, puoi modificare la data di consegna, scegliere di ritirare il pacco presso una filiale BRT oppure indicare una preferenza d’orario per la consegna (N.B. la finestra d’orario indicata è considerata una preferenza e non è tassativa). L'unica cosa da fare è cliccare sul link che hai ricevuto nel messaggio di notifica per accedere al sito web BRT «Rintraccia Spedizioni» dove puoi modificare la tua consegna.</a:t>
            </a:r>
          </a:p>
          <a:p>
            <a:pPr>
              <a:spcBef>
                <a:spcPts val="800"/>
              </a:spcBef>
            </a:pPr>
            <a:r>
              <a:rPr lang="it-IT" sz="1400" dirty="0"/>
              <a:t>il giorno della consegna sul sito BRT alla sezione «Rintraccia Spedizioni» è indicata la fascia oraria di 2 ore all’interno della quale è prevista la consegna.</a:t>
            </a:r>
            <a:endParaRPr lang="en-US" sz="1400" dirty="0"/>
          </a:p>
          <a:p>
            <a:pPr>
              <a:spcBef>
                <a:spcPts val="800"/>
              </a:spcBef>
            </a:pPr>
            <a:r>
              <a:rPr lang="it-IT" sz="1400" b="1" dirty="0"/>
              <a:t>Non eri a casa quando l’autista di BRT è passato? È possibile selezionare un'opzione di riconsegna sul sito BRT.</a:t>
            </a:r>
          </a:p>
          <a:p>
            <a:pPr>
              <a:spcBef>
                <a:spcPts val="800"/>
              </a:spcBef>
            </a:pPr>
            <a:r>
              <a:rPr lang="it-IT" sz="1400" dirty="0"/>
              <a:t>L’autista lascerà un avviso nella tua cassetta postale, dove è riportato il link per riprogrammare la riconsegna. Hai la possibilità di scegliere tra le seguenti opzioni: nuova data, nuovo indirizzo o ritirare il pacco presso una filiale BRT.</a:t>
            </a:r>
          </a:p>
          <a:p>
            <a:pPr>
              <a:spcBef>
                <a:spcPts val="800"/>
              </a:spcBef>
            </a:pPr>
            <a:r>
              <a:rPr lang="it-IT" sz="1400" dirty="0"/>
              <a:t>Se nessuna istruzione viene mandata a BRT, il pacco verrà automaticamente riconsegnato il giorno lavorativo successivo.</a:t>
            </a:r>
            <a:endParaRPr lang="en-US" sz="1400" dirty="0"/>
          </a:p>
          <a:p>
            <a:pPr>
              <a:spcBef>
                <a:spcPts val="800"/>
              </a:spcBef>
            </a:pPr>
            <a:endParaRPr lang="en-US" sz="1400" dirty="0"/>
          </a:p>
          <a:p>
            <a:r>
              <a:rPr lang="en-US" sz="1400" b="1" dirty="0"/>
              <a:t> </a:t>
            </a:r>
          </a:p>
          <a:p>
            <a:endParaRPr lang="en-US" sz="1600"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4405" y="1508787"/>
            <a:ext cx="1556512" cy="2409952"/>
          </a:xfrm>
          <a:prstGeom prst="rect">
            <a:avLst/>
          </a:prstGeom>
        </p:spPr>
      </p:pic>
    </p:spTree>
    <p:extLst>
      <p:ext uri="{BB962C8B-B14F-4D97-AF65-F5344CB8AC3E}">
        <p14:creationId xmlns:p14="http://schemas.microsoft.com/office/powerpoint/2010/main" val="23687146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82</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Italy - </a:t>
            </a:r>
            <a:r>
              <a:rPr lang="nl-BE" dirty="0" err="1"/>
              <a:t>Italian</a:t>
            </a:r>
            <a:endParaRPr lang="nl-BE" dirty="0"/>
          </a:p>
        </p:txBody>
      </p:sp>
      <p:sp>
        <p:nvSpPr>
          <p:cNvPr id="8" name="Content Placeholder 1"/>
          <p:cNvSpPr>
            <a:spLocks noGrp="1"/>
          </p:cNvSpPr>
          <p:nvPr>
            <p:ph idx="1"/>
          </p:nvPr>
        </p:nvSpPr>
        <p:spPr>
          <a:xfrm>
            <a:off x="323848" y="1155878"/>
            <a:ext cx="11724813" cy="5114911"/>
          </a:xfrm>
        </p:spPr>
        <p:txBody>
          <a:bodyPr>
            <a:noAutofit/>
          </a:bodyPr>
          <a:lstStyle/>
          <a:p>
            <a:r>
              <a:rPr lang="it-IT" sz="1400" b="1" dirty="0"/>
              <a:t>Mi terrà informato BRT del giorno di consegna?</a:t>
            </a:r>
          </a:p>
          <a:p>
            <a:pPr>
              <a:spcBef>
                <a:spcPts val="800"/>
              </a:spcBef>
            </a:pPr>
            <a:r>
              <a:rPr lang="it-IT" sz="1400" dirty="0"/>
              <a:t>Ti informiamo sempre del giorno di consegna tramite un sms o un'email. Sai già che il giorno indicato non sarai in casa? Se è così, puoi modificare la data di consegna, scegliere di ritirare il pacco presso una filiale BRT oppure indicare una preferenza d’orario per la consegna (N.B. la finestra d’orario indicata è considerata una preferenza e non è tassativa). L'unica cosa da fare è cliccare sul link che hai ricevuto nel messaggio di notifica per accedere al sito web BRT «Rintraccia Spedizioni» dove puoi modificare la tua consegna.</a:t>
            </a:r>
          </a:p>
          <a:p>
            <a:pPr>
              <a:spcBef>
                <a:spcPts val="800"/>
              </a:spcBef>
            </a:pPr>
            <a:r>
              <a:rPr lang="it-IT" sz="1400" dirty="0"/>
              <a:t>il giorno della consegna sul sito BRT alla sezione «Rintraccia Spedizioni» è indicata la fascia oraria di 2 ore all’interno della quale è prevista la consegna.</a:t>
            </a:r>
            <a:endParaRPr lang="en-US" sz="1400" dirty="0"/>
          </a:p>
          <a:p>
            <a:r>
              <a:rPr lang="it-IT" sz="1400" b="1" dirty="0"/>
              <a:t>Cosa succede se non sono a casa quando passa l’autista BRT?</a:t>
            </a:r>
          </a:p>
          <a:p>
            <a:pPr>
              <a:spcBef>
                <a:spcPts val="800"/>
              </a:spcBef>
            </a:pPr>
            <a:r>
              <a:rPr lang="it-IT" sz="1400" dirty="0"/>
              <a:t>L’autista lascerà un avviso nella tua cassetta postale, dove sarà indicato il link per riprogrammare la riconsegna. Hai la possibilità di scegliere tra le seguenti opzioni: nuova data, nuovo indirizzo o ritirare il pacco presso una filiale BRT.</a:t>
            </a:r>
          </a:p>
          <a:p>
            <a:pPr>
              <a:spcBef>
                <a:spcPts val="800"/>
              </a:spcBef>
            </a:pPr>
            <a:r>
              <a:rPr lang="it-IT" sz="1400" dirty="0"/>
              <a:t>Se nessuna istruzione viene mandata a BRT, il pacco verrà automaticamente riconsegnato il giorno lavorativo successivo.</a:t>
            </a:r>
            <a:endParaRPr lang="en-US" sz="1400" dirty="0"/>
          </a:p>
          <a:p>
            <a:r>
              <a:rPr lang="it-IT" sz="1400" b="1" dirty="0"/>
              <a:t>Che succede se non sono a casa quando l’autista BRT passa una seconda volta (il primo giorno lavorativo dopo il tentativo di mancata consegna)?</a:t>
            </a:r>
          </a:p>
          <a:p>
            <a:r>
              <a:rPr lang="it-IT" sz="1400" dirty="0"/>
              <a:t>BRT cercherà di effettuare sempre un secondo tentativo di consegna se il primo non eri a casa. Se anche al secondo tentativo non sei a casa, il pacco verrà lasciato presso una filiale di BRT dove rimane fermo durante 7 giorni. BRT ti contatterà telefonicamente per organizzare la consegna. Qualora BRT non riceva alcuna istruzione da parte tua, il pacco verrà restituito al mittente dopo 7 giorni.</a:t>
            </a:r>
            <a:endParaRPr lang="en-US" sz="1400" dirty="0"/>
          </a:p>
        </p:txBody>
      </p:sp>
    </p:spTree>
    <p:extLst>
      <p:ext uri="{BB962C8B-B14F-4D97-AF65-F5344CB8AC3E}">
        <p14:creationId xmlns:p14="http://schemas.microsoft.com/office/powerpoint/2010/main" val="7946423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83</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nl-BE" dirty="0"/>
              <a:t>Italy - </a:t>
            </a:r>
            <a:r>
              <a:rPr lang="nl-BE" dirty="0" err="1"/>
              <a:t>Italian</a:t>
            </a:r>
            <a:endParaRPr lang="nl-BE" dirty="0"/>
          </a:p>
        </p:txBody>
      </p:sp>
      <p:sp>
        <p:nvSpPr>
          <p:cNvPr id="8" name="Content Placeholder 1"/>
          <p:cNvSpPr>
            <a:spLocks noGrp="1"/>
          </p:cNvSpPr>
          <p:nvPr>
            <p:ph idx="1"/>
          </p:nvPr>
        </p:nvSpPr>
        <p:spPr>
          <a:xfrm>
            <a:off x="323848" y="1155878"/>
            <a:ext cx="11724813" cy="5114911"/>
          </a:xfrm>
        </p:spPr>
        <p:txBody>
          <a:bodyPr>
            <a:noAutofit/>
          </a:bodyPr>
          <a:lstStyle/>
          <a:p>
            <a:r>
              <a:rPr lang="it-IT" sz="1400" b="1" dirty="0"/>
              <a:t>Dove posso rintracciare il mio pacco?</a:t>
            </a:r>
          </a:p>
          <a:p>
            <a:r>
              <a:rPr lang="it-IT" sz="1400" dirty="0"/>
              <a:t>Su </a:t>
            </a:r>
            <a:r>
              <a:rPr lang="it-IT" sz="1400" dirty="0">
                <a:hlinkClick r:id="rId2"/>
              </a:rPr>
              <a:t>www.brt.it</a:t>
            </a:r>
            <a:r>
              <a:rPr lang="it-IT" sz="1400" dirty="0"/>
              <a:t> è possibile controllare lo stato di consegna del tuo pacco. L'unica cosa che serve è il codice BRT della vostra spedizione.</a:t>
            </a:r>
          </a:p>
          <a:p>
            <a:r>
              <a:rPr lang="it-IT" sz="1400" dirty="0"/>
              <a:t>È possibile trovare il codice BRT in tutti i messaggi (e-mail o SMS) inviati da BRT.</a:t>
            </a:r>
            <a:endParaRPr lang="en-US" sz="1400" dirty="0"/>
          </a:p>
          <a:p>
            <a:endParaRPr lang="it-IT" sz="1400" dirty="0"/>
          </a:p>
          <a:p>
            <a:r>
              <a:rPr lang="en-GB" sz="1400" b="1" dirty="0" err="1"/>
              <a:t>ll</a:t>
            </a:r>
            <a:r>
              <a:rPr lang="en-GB" b="1" dirty="0"/>
              <a:t> </a:t>
            </a:r>
            <a:r>
              <a:rPr lang="en-GB" sz="1400" b="1" dirty="0" err="1"/>
              <a:t>mio</a:t>
            </a:r>
            <a:r>
              <a:rPr lang="en-GB" sz="1400" b="1" dirty="0"/>
              <a:t> </a:t>
            </a:r>
            <a:r>
              <a:rPr lang="en-GB" sz="1400" b="1" dirty="0" err="1"/>
              <a:t>pacco</a:t>
            </a:r>
            <a:r>
              <a:rPr lang="en-GB" sz="1400" b="1" dirty="0"/>
              <a:t> </a:t>
            </a:r>
            <a:r>
              <a:rPr lang="en-GB" sz="1400" b="1" dirty="0" err="1"/>
              <a:t>verrà</a:t>
            </a:r>
            <a:r>
              <a:rPr lang="en-GB" sz="1400" b="1" dirty="0"/>
              <a:t> </a:t>
            </a:r>
            <a:r>
              <a:rPr lang="en-GB" sz="1400" b="1" dirty="0" err="1"/>
              <a:t>consegnato</a:t>
            </a:r>
            <a:r>
              <a:rPr lang="en-GB" sz="1400" b="1" dirty="0"/>
              <a:t> in modo </a:t>
            </a:r>
            <a:r>
              <a:rPr lang="en-GB" sz="1400" b="1" dirty="0" err="1"/>
              <a:t>ecologico</a:t>
            </a:r>
            <a:r>
              <a:rPr lang="en-GB" sz="1400" b="1" dirty="0"/>
              <a:t>?</a:t>
            </a:r>
            <a:endParaRPr lang="nl-BE" sz="1400" b="1" dirty="0"/>
          </a:p>
          <a:p>
            <a:r>
              <a:rPr lang="en-GB" sz="1400" dirty="0" err="1"/>
              <a:t>Grazie</a:t>
            </a:r>
            <a:r>
              <a:rPr lang="en-GB" sz="1400" dirty="0"/>
              <a:t> al </a:t>
            </a:r>
            <a:r>
              <a:rPr lang="en-GB" sz="1400" dirty="0" err="1"/>
              <a:t>programma</a:t>
            </a:r>
            <a:r>
              <a:rPr lang="en-GB" sz="1400" dirty="0"/>
              <a:t> DrivingChange di DPDgroup, </a:t>
            </a:r>
            <a:r>
              <a:rPr lang="en-GB" sz="1400" dirty="0" err="1"/>
              <a:t>tutti</a:t>
            </a:r>
            <a:r>
              <a:rPr lang="en-GB" sz="1400" dirty="0"/>
              <a:t> </a:t>
            </a:r>
            <a:r>
              <a:rPr lang="en-GB" sz="1400" dirty="0" err="1"/>
              <a:t>i</a:t>
            </a:r>
            <a:r>
              <a:rPr lang="en-GB" sz="1400" dirty="0"/>
              <a:t> </a:t>
            </a:r>
            <a:r>
              <a:rPr lang="en-GB" sz="1400" dirty="0" err="1"/>
              <a:t>colli</a:t>
            </a:r>
            <a:r>
              <a:rPr lang="en-GB" sz="1400" dirty="0"/>
              <a:t> in Europa </a:t>
            </a:r>
            <a:r>
              <a:rPr lang="en-GB" sz="1400" dirty="0" err="1"/>
              <a:t>vengono</a:t>
            </a:r>
            <a:r>
              <a:rPr lang="en-GB" sz="1400" dirty="0"/>
              <a:t> </a:t>
            </a:r>
            <a:r>
              <a:rPr lang="en-GB" sz="1400" dirty="0" err="1"/>
              <a:t>consegnati</a:t>
            </a:r>
            <a:r>
              <a:rPr lang="en-GB" sz="1400" dirty="0"/>
              <a:t> CO</a:t>
            </a:r>
            <a:r>
              <a:rPr lang="en-GB" sz="1400" baseline="-25000" dirty="0"/>
              <a:t>2</a:t>
            </a:r>
            <a:r>
              <a:rPr lang="en-GB" sz="1400" dirty="0"/>
              <a:t> </a:t>
            </a:r>
            <a:r>
              <a:rPr lang="en-GB" sz="1400" dirty="0" err="1"/>
              <a:t>neutri</a:t>
            </a:r>
            <a:r>
              <a:rPr lang="en-GB" sz="1400" dirty="0"/>
              <a:t>!</a:t>
            </a:r>
            <a:endParaRPr lang="nl-BE" sz="1400" dirty="0"/>
          </a:p>
          <a:p>
            <a:r>
              <a:rPr lang="en-GB" sz="1400" dirty="0"/>
              <a:t>DPDgroup </a:t>
            </a:r>
            <a:r>
              <a:rPr lang="en-GB" sz="1400" dirty="0" err="1"/>
              <a:t>si</a:t>
            </a:r>
            <a:r>
              <a:rPr lang="en-GB" sz="1400" dirty="0"/>
              <a:t> </a:t>
            </a:r>
            <a:r>
              <a:rPr lang="en-GB" sz="1400" dirty="0" err="1"/>
              <a:t>impegna</a:t>
            </a:r>
            <a:r>
              <a:rPr lang="en-GB" sz="1400" dirty="0"/>
              <a:t> </a:t>
            </a:r>
            <a:r>
              <a:rPr lang="en-GB" sz="1400" dirty="0" err="1"/>
              <a:t>costantemente</a:t>
            </a:r>
            <a:r>
              <a:rPr lang="en-GB" sz="1400" dirty="0"/>
              <a:t> a </a:t>
            </a:r>
            <a:r>
              <a:rPr lang="en-GB" sz="1400" dirty="0" err="1"/>
              <a:t>ridurre</a:t>
            </a:r>
            <a:r>
              <a:rPr lang="en-GB" sz="1400" dirty="0"/>
              <a:t> la propria </a:t>
            </a:r>
            <a:r>
              <a:rPr lang="en-GB" sz="1400" dirty="0" err="1"/>
              <a:t>impronta</a:t>
            </a:r>
            <a:r>
              <a:rPr lang="en-GB" sz="1400" dirty="0"/>
              <a:t> di </a:t>
            </a:r>
            <a:r>
              <a:rPr lang="en-GB" sz="1400" dirty="0" err="1"/>
              <a:t>carbonio</a:t>
            </a:r>
            <a:r>
              <a:rPr lang="en-GB" sz="1400" dirty="0"/>
              <a:t> e </a:t>
            </a:r>
            <a:r>
              <a:rPr lang="en-GB" sz="1400" dirty="0" err="1"/>
              <a:t>investe</a:t>
            </a:r>
            <a:r>
              <a:rPr lang="en-GB" sz="1400" dirty="0"/>
              <a:t> </a:t>
            </a:r>
            <a:r>
              <a:rPr lang="en-GB" sz="1400" dirty="0" err="1"/>
              <a:t>anche</a:t>
            </a:r>
            <a:r>
              <a:rPr lang="en-GB" sz="1400" dirty="0"/>
              <a:t> in </a:t>
            </a:r>
            <a:r>
              <a:rPr lang="en-GB" sz="1400" dirty="0" err="1"/>
              <a:t>progetti</a:t>
            </a:r>
            <a:r>
              <a:rPr lang="en-GB" sz="1400" dirty="0"/>
              <a:t> </a:t>
            </a:r>
            <a:r>
              <a:rPr lang="en-GB" sz="1400" dirty="0" err="1"/>
              <a:t>ambientali</a:t>
            </a:r>
            <a:r>
              <a:rPr lang="en-GB" sz="1400" dirty="0"/>
              <a:t> per </a:t>
            </a:r>
            <a:r>
              <a:rPr lang="en-GB" sz="1400" dirty="0" err="1"/>
              <a:t>compensarla</a:t>
            </a:r>
            <a:r>
              <a:rPr lang="en-GB" sz="1400" dirty="0"/>
              <a:t>, e </a:t>
            </a:r>
            <a:r>
              <a:rPr lang="en-GB" sz="1400" dirty="0" err="1"/>
              <a:t>riuscire</a:t>
            </a:r>
            <a:r>
              <a:rPr lang="en-GB" sz="1400" dirty="0"/>
              <a:t> ad </a:t>
            </a:r>
            <a:r>
              <a:rPr lang="en-GB" sz="1400" dirty="0" err="1"/>
              <a:t>avere</a:t>
            </a:r>
            <a:r>
              <a:rPr lang="en-GB" sz="1400" dirty="0"/>
              <a:t> un </a:t>
            </a:r>
            <a:r>
              <a:rPr lang="en-GB" sz="1400" dirty="0" err="1"/>
              <a:t>processo</a:t>
            </a:r>
            <a:r>
              <a:rPr lang="en-GB" sz="1400" dirty="0"/>
              <a:t> di </a:t>
            </a:r>
            <a:r>
              <a:rPr lang="en-GB" sz="1400" dirty="0" err="1"/>
              <a:t>consegna</a:t>
            </a:r>
            <a:r>
              <a:rPr lang="en-GB" sz="1400" dirty="0"/>
              <a:t> a </a:t>
            </a:r>
            <a:r>
              <a:rPr lang="en-GB" sz="1400" dirty="0" err="1"/>
              <a:t>emissioni</a:t>
            </a:r>
            <a:r>
              <a:rPr lang="en-GB" sz="1400" dirty="0"/>
              <a:t> zero di CO</a:t>
            </a:r>
            <a:r>
              <a:rPr lang="en-GB" sz="1400" baseline="-25000" dirty="0"/>
              <a:t>2</a:t>
            </a:r>
            <a:r>
              <a:rPr lang="en-GB" sz="1400" dirty="0"/>
              <a:t>.</a:t>
            </a:r>
            <a:endParaRPr lang="nl-BE" sz="1400" dirty="0"/>
          </a:p>
          <a:p>
            <a:r>
              <a:rPr lang="fr-FR" sz="1400" dirty="0" err="1"/>
              <a:t>Inoltre</a:t>
            </a:r>
            <a:r>
              <a:rPr lang="fr-FR" sz="1400" dirty="0"/>
              <a:t>, l'</a:t>
            </a:r>
            <a:r>
              <a:rPr lang="fr-FR" sz="1400" dirty="0" err="1"/>
              <a:t>attenzione</a:t>
            </a:r>
            <a:r>
              <a:rPr lang="fr-FR" sz="1400" dirty="0"/>
              <a:t> è </a:t>
            </a:r>
            <a:r>
              <a:rPr lang="fr-FR" sz="1400" dirty="0" err="1"/>
              <a:t>rivolta</a:t>
            </a:r>
            <a:r>
              <a:rPr lang="fr-FR" sz="1400" dirty="0"/>
              <a:t> al </a:t>
            </a:r>
            <a:r>
              <a:rPr lang="fr-FR" sz="1400" dirty="0" err="1"/>
              <a:t>miglioramento</a:t>
            </a:r>
            <a:r>
              <a:rPr lang="fr-FR" sz="1400" dirty="0"/>
              <a:t> </a:t>
            </a:r>
            <a:r>
              <a:rPr lang="fr-FR" sz="1400" dirty="0" err="1"/>
              <a:t>della</a:t>
            </a:r>
            <a:r>
              <a:rPr lang="fr-FR" sz="1400" dirty="0"/>
              <a:t> </a:t>
            </a:r>
            <a:r>
              <a:rPr lang="fr-FR" sz="1400" dirty="0" err="1"/>
              <a:t>compatibilità</a:t>
            </a:r>
            <a:r>
              <a:rPr lang="fr-FR" sz="1400" dirty="0"/>
              <a:t> </a:t>
            </a:r>
            <a:r>
              <a:rPr lang="fr-FR" sz="1400" dirty="0" err="1"/>
              <a:t>ambientale</a:t>
            </a:r>
            <a:r>
              <a:rPr lang="fr-FR" sz="1400" dirty="0"/>
              <a:t> </a:t>
            </a:r>
            <a:r>
              <a:rPr lang="fr-FR" sz="1400" dirty="0" err="1"/>
              <a:t>del</a:t>
            </a:r>
            <a:r>
              <a:rPr lang="fr-FR" sz="1400" dirty="0"/>
              <a:t> </a:t>
            </a:r>
            <a:r>
              <a:rPr lang="fr-FR" sz="1400" dirty="0" err="1"/>
              <a:t>parco</a:t>
            </a:r>
            <a:r>
              <a:rPr lang="fr-FR" sz="1400" dirty="0"/>
              <a:t> </a:t>
            </a:r>
            <a:r>
              <a:rPr lang="fr-FR" sz="1400" dirty="0" err="1"/>
              <a:t>automezzi</a:t>
            </a:r>
            <a:r>
              <a:rPr lang="fr-FR" sz="1400" dirty="0"/>
              <a:t> </a:t>
            </a:r>
            <a:r>
              <a:rPr lang="fr-FR" sz="1400" dirty="0" err="1"/>
              <a:t>utilizzando</a:t>
            </a:r>
            <a:r>
              <a:rPr lang="fr-FR" sz="1400" dirty="0"/>
              <a:t> sempre più </a:t>
            </a:r>
            <a:r>
              <a:rPr lang="fr-FR" sz="1400" dirty="0" err="1"/>
              <a:t>veicoli</a:t>
            </a:r>
            <a:r>
              <a:rPr lang="fr-FR" sz="1400" dirty="0"/>
              <a:t> </a:t>
            </a:r>
            <a:r>
              <a:rPr lang="fr-FR" sz="1400" dirty="0" err="1"/>
              <a:t>elettrici</a:t>
            </a:r>
            <a:r>
              <a:rPr lang="fr-FR" sz="1400" dirty="0"/>
              <a:t> a basse </a:t>
            </a:r>
            <a:r>
              <a:rPr lang="fr-FR" sz="1400" dirty="0" err="1"/>
              <a:t>emissioni</a:t>
            </a:r>
            <a:r>
              <a:rPr lang="fr-FR" sz="1400" dirty="0"/>
              <a:t>. </a:t>
            </a:r>
            <a:r>
              <a:rPr lang="fr-FR" sz="1400" dirty="0" err="1"/>
              <a:t>Vuoi</a:t>
            </a:r>
            <a:r>
              <a:rPr lang="fr-FR" sz="1400" dirty="0"/>
              <a:t> </a:t>
            </a:r>
            <a:r>
              <a:rPr lang="fr-FR" sz="1400" dirty="0" err="1"/>
              <a:t>saperne</a:t>
            </a:r>
            <a:r>
              <a:rPr lang="fr-FR" sz="1400" dirty="0"/>
              <a:t> di più? </a:t>
            </a:r>
            <a:r>
              <a:rPr lang="fr-FR" sz="1400" dirty="0" err="1"/>
              <a:t>Clicca</a:t>
            </a:r>
            <a:r>
              <a:rPr lang="fr-FR" sz="1400" dirty="0"/>
              <a:t> </a:t>
            </a:r>
            <a:r>
              <a:rPr lang="fr-FR" sz="1400" u="sng" dirty="0"/>
              <a:t>qui</a:t>
            </a:r>
            <a:r>
              <a:rPr lang="fr-FR" sz="1400" dirty="0"/>
              <a:t> ( </a:t>
            </a:r>
            <a:r>
              <a:rPr lang="nl-BE" sz="1400" dirty="0">
                <a:hlinkClick r:id="rId3"/>
              </a:rPr>
              <a:t>https://www.dpd.com/group/en/sustainability</a:t>
            </a:r>
            <a:r>
              <a:rPr lang="nl-BE" sz="1400" dirty="0"/>
              <a:t>  )</a:t>
            </a:r>
            <a:endParaRPr lang="nl-BE" sz="1400" u="sng" dirty="0"/>
          </a:p>
          <a:p>
            <a:endParaRPr lang="it-IT" sz="1400" dirty="0"/>
          </a:p>
        </p:txBody>
      </p:sp>
    </p:spTree>
    <p:extLst>
      <p:ext uri="{BB962C8B-B14F-4D97-AF65-F5344CB8AC3E}">
        <p14:creationId xmlns:p14="http://schemas.microsoft.com/office/powerpoint/2010/main" val="40015212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84</a:t>
            </a:fld>
            <a:endParaRPr lang="en-GB"/>
          </a:p>
        </p:txBody>
      </p:sp>
      <p:sp>
        <p:nvSpPr>
          <p:cNvPr id="5" name="Title 4"/>
          <p:cNvSpPr>
            <a:spLocks noGrp="1"/>
          </p:cNvSpPr>
          <p:nvPr>
            <p:ph type="title"/>
          </p:nvPr>
        </p:nvSpPr>
        <p:spPr/>
        <p:txBody>
          <a:bodyPr/>
          <a:lstStyle/>
          <a:p>
            <a:r>
              <a:rPr lang="en-US" dirty="0"/>
              <a:t>Integration texts</a:t>
            </a:r>
          </a:p>
        </p:txBody>
      </p:sp>
      <p:sp>
        <p:nvSpPr>
          <p:cNvPr id="7" name="Text Placeholder 6"/>
          <p:cNvSpPr>
            <a:spLocks noGrp="1"/>
          </p:cNvSpPr>
          <p:nvPr>
            <p:ph type="body" sz="quarter" idx="13"/>
          </p:nvPr>
        </p:nvSpPr>
        <p:spPr/>
        <p:txBody>
          <a:bodyPr/>
          <a:lstStyle/>
          <a:p>
            <a:r>
              <a:rPr lang="en-US" dirty="0"/>
              <a:t>Nordics (Denmark – Sweden – Finland – Norway) - English</a:t>
            </a:r>
          </a:p>
        </p:txBody>
      </p:sp>
      <p:sp>
        <p:nvSpPr>
          <p:cNvPr id="8" name="Content Placeholder 5"/>
          <p:cNvSpPr>
            <a:spLocks noGrp="1"/>
          </p:cNvSpPr>
          <p:nvPr>
            <p:ph idx="1"/>
          </p:nvPr>
        </p:nvSpPr>
        <p:spPr>
          <a:xfrm>
            <a:off x="323850" y="1289579"/>
            <a:ext cx="11340769" cy="4944471"/>
          </a:xfrm>
        </p:spPr>
        <p:txBody>
          <a:bodyPr/>
          <a:lstStyle/>
          <a:p>
            <a:r>
              <a:rPr lang="nl-BE" sz="1333" b="1" dirty="0" err="1">
                <a:solidFill>
                  <a:schemeClr val="accent1"/>
                </a:solidFill>
              </a:rPr>
              <a:t>Postnord</a:t>
            </a:r>
            <a:r>
              <a:rPr lang="nl-BE" sz="1333" b="1" dirty="0">
                <a:solidFill>
                  <a:schemeClr val="accent1"/>
                </a:solidFill>
              </a:rPr>
              <a:t> home delivery</a:t>
            </a:r>
            <a:endParaRPr lang="nl-BE" sz="1333" b="1" dirty="0"/>
          </a:p>
          <a:p>
            <a:r>
              <a:rPr lang="en-US" sz="1333" b="1" dirty="0"/>
              <a:t>Flexible delivery with </a:t>
            </a:r>
            <a:r>
              <a:rPr lang="en-US" sz="1333" b="1" dirty="0" err="1"/>
              <a:t>FlexChange</a:t>
            </a:r>
            <a:r>
              <a:rPr lang="en-US" sz="1333" b="1" dirty="0"/>
              <a:t>.</a:t>
            </a:r>
          </a:p>
          <a:p>
            <a:r>
              <a:rPr lang="en-US" sz="1333" dirty="0"/>
              <a:t>We will always inform you of our delivery day and 2-4hrs time slot by text message or email. Is the day inconvenient for you? If so, you can change your delivery preference (to a </a:t>
            </a:r>
            <a:r>
              <a:rPr lang="en-US" sz="1333" dirty="0" err="1"/>
              <a:t>MyPack</a:t>
            </a:r>
            <a:r>
              <a:rPr lang="en-US" sz="1333" dirty="0"/>
              <a:t> </a:t>
            </a:r>
            <a:r>
              <a:rPr lang="en-US" sz="1333" dirty="0" err="1"/>
              <a:t>parcelshop</a:t>
            </a:r>
            <a:r>
              <a:rPr lang="en-US" sz="1333" dirty="0"/>
              <a:t> or to another address). It is so simple, with </a:t>
            </a:r>
            <a:r>
              <a:rPr lang="en-US" sz="1333" dirty="0" err="1"/>
              <a:t>FlexChange</a:t>
            </a:r>
            <a:r>
              <a:rPr lang="en-US" sz="1333" dirty="0"/>
              <a:t>. </a:t>
            </a:r>
          </a:p>
          <a:p>
            <a:endParaRPr lang="nl-BE" sz="1333" dirty="0"/>
          </a:p>
          <a:p>
            <a:endParaRPr lang="nl-BE" sz="1333" b="1" dirty="0"/>
          </a:p>
          <a:p>
            <a:r>
              <a:rPr lang="en-GB" sz="1333" b="1" dirty="0"/>
              <a:t>Not at home when the </a:t>
            </a:r>
            <a:r>
              <a:rPr lang="en-GB" sz="1333" b="1" dirty="0" err="1"/>
              <a:t>Postnord</a:t>
            </a:r>
            <a:r>
              <a:rPr lang="en-GB" sz="1333" b="1" dirty="0"/>
              <a:t> driver comes? </a:t>
            </a:r>
          </a:p>
          <a:p>
            <a:r>
              <a:rPr lang="en-GB" sz="1333" dirty="0"/>
              <a:t>If you’re not at home when the </a:t>
            </a:r>
            <a:r>
              <a:rPr lang="en-GB" sz="1333" dirty="0" err="1"/>
              <a:t>Postnord</a:t>
            </a:r>
            <a:r>
              <a:rPr lang="en-GB" sz="1333" dirty="0"/>
              <a:t> driver comes, </a:t>
            </a:r>
            <a:r>
              <a:rPr lang="en-US" sz="1333" dirty="0"/>
              <a:t>the driver will leave a note with further instructions in your letter box. </a:t>
            </a:r>
            <a:r>
              <a:rPr lang="en-GB" sz="1333" dirty="0"/>
              <a:t>At </a:t>
            </a:r>
            <a:r>
              <a:rPr lang="en-US" sz="1400" dirty="0">
                <a:hlinkClick r:id="rId2"/>
              </a:rPr>
              <a:t>https://tracking.postnord.com/</a:t>
            </a:r>
            <a:r>
              <a:rPr lang="en-GB" sz="1333" dirty="0"/>
              <a:t> you can check the status of your parcel.</a:t>
            </a:r>
            <a:endParaRPr lang="nl-BE" sz="1333" dirty="0"/>
          </a:p>
          <a:p>
            <a:endParaRPr lang="nl-BE" sz="1333" b="1" dirty="0"/>
          </a:p>
        </p:txBody>
      </p:sp>
      <p:pic>
        <p:nvPicPr>
          <p:cNvPr id="3074"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060" y="433331"/>
            <a:ext cx="3660559" cy="95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203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85</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en-US" dirty="0"/>
              <a:t>Nordics - English</a:t>
            </a:r>
          </a:p>
        </p:txBody>
      </p:sp>
      <p:sp>
        <p:nvSpPr>
          <p:cNvPr id="8" name="Content Placeholder 1"/>
          <p:cNvSpPr>
            <a:spLocks noGrp="1"/>
          </p:cNvSpPr>
          <p:nvPr>
            <p:ph idx="1"/>
          </p:nvPr>
        </p:nvSpPr>
        <p:spPr>
          <a:xfrm>
            <a:off x="323849" y="1348527"/>
            <a:ext cx="11542183" cy="4944471"/>
          </a:xfrm>
        </p:spPr>
        <p:txBody>
          <a:bodyPr>
            <a:noAutofit/>
          </a:bodyPr>
          <a:lstStyle/>
          <a:p>
            <a:r>
              <a:rPr lang="en-US" sz="1333" b="1" dirty="0"/>
              <a:t>Will </a:t>
            </a:r>
            <a:r>
              <a:rPr lang="en-US" sz="1333" b="1" dirty="0" err="1"/>
              <a:t>Postnord</a:t>
            </a:r>
            <a:r>
              <a:rPr lang="en-US" sz="1333" b="1" dirty="0"/>
              <a:t> inform me of the delivery day?</a:t>
            </a:r>
            <a:endParaRPr lang="en-US" sz="1333" dirty="0"/>
          </a:p>
          <a:p>
            <a:r>
              <a:rPr lang="en-US" sz="1333" dirty="0"/>
              <a:t>It is so simple, with </a:t>
            </a:r>
            <a:r>
              <a:rPr lang="en-US" sz="1333" dirty="0" err="1"/>
              <a:t>FlexChange</a:t>
            </a:r>
            <a:r>
              <a:rPr lang="en-US" sz="1333" dirty="0"/>
              <a:t> we will always inform you of our delivery day by text message or email. Is the day inconvenient for you? If so, you can change or postpone your delivery preference:</a:t>
            </a:r>
          </a:p>
          <a:p>
            <a:pPr marL="228594" indent="-228594">
              <a:buFont typeface="Arial" panose="020B0604020202020204" pitchFamily="34" charset="0"/>
              <a:buChar char="•"/>
            </a:pPr>
            <a:r>
              <a:rPr lang="en-US" sz="1333" dirty="0"/>
              <a:t>home delivery, three timeslots (with regional differences)</a:t>
            </a:r>
          </a:p>
          <a:p>
            <a:pPr marL="228594" indent="-228594">
              <a:buFont typeface="Arial" panose="020B0604020202020204" pitchFamily="34" charset="0"/>
              <a:buChar char="•"/>
            </a:pPr>
            <a:r>
              <a:rPr lang="en-US" sz="1333" dirty="0"/>
              <a:t>Safe place</a:t>
            </a:r>
          </a:p>
          <a:p>
            <a:pPr marL="228594" indent="-228594">
              <a:buFont typeface="Arial" panose="020B0604020202020204" pitchFamily="34" charset="0"/>
              <a:buChar char="•"/>
            </a:pPr>
            <a:r>
              <a:rPr lang="en-US" sz="1333" dirty="0"/>
              <a:t>Pick up from </a:t>
            </a:r>
            <a:r>
              <a:rPr lang="en-US" sz="1333" dirty="0" err="1"/>
              <a:t>MyPack</a:t>
            </a:r>
            <a:r>
              <a:rPr lang="en-US" sz="1333" dirty="0"/>
              <a:t> service point </a:t>
            </a:r>
          </a:p>
          <a:p>
            <a:pPr marL="228594" indent="-228594">
              <a:buFont typeface="Arial" panose="020B0604020202020204" pitchFamily="34" charset="0"/>
              <a:buChar char="•"/>
            </a:pPr>
            <a:r>
              <a:rPr lang="en-US" sz="1333" dirty="0"/>
              <a:t>Pick up from </a:t>
            </a:r>
            <a:r>
              <a:rPr lang="en-US" sz="1333" dirty="0" err="1"/>
              <a:t>Postnord</a:t>
            </a:r>
            <a:r>
              <a:rPr lang="en-US" sz="1333" dirty="0"/>
              <a:t> depot</a:t>
            </a:r>
          </a:p>
          <a:p>
            <a:endParaRPr lang="en-US" sz="1333" dirty="0"/>
          </a:p>
          <a:p>
            <a:r>
              <a:rPr lang="en-GB" sz="1333" b="1" dirty="0"/>
              <a:t>Not at home when the </a:t>
            </a:r>
            <a:r>
              <a:rPr lang="en-GB" sz="1333" b="1" dirty="0" err="1"/>
              <a:t>Postnord</a:t>
            </a:r>
            <a:r>
              <a:rPr lang="en-GB" sz="1333" b="1" dirty="0"/>
              <a:t> driver comes? </a:t>
            </a:r>
          </a:p>
          <a:p>
            <a:r>
              <a:rPr lang="en-GB" sz="1333" dirty="0"/>
              <a:t>If you’re not at home when the </a:t>
            </a:r>
            <a:r>
              <a:rPr lang="en-GB" sz="1333" dirty="0" err="1"/>
              <a:t>Postnord</a:t>
            </a:r>
            <a:r>
              <a:rPr lang="en-GB" sz="1333" dirty="0"/>
              <a:t> driver comes, </a:t>
            </a:r>
            <a:r>
              <a:rPr lang="en-US" sz="1333" dirty="0"/>
              <a:t>the driver will leave a note with further instructions in your letter box. </a:t>
            </a:r>
            <a:br>
              <a:rPr lang="en-US" sz="1333" dirty="0"/>
            </a:br>
            <a:r>
              <a:rPr lang="en-GB" sz="1333" dirty="0"/>
              <a:t>At </a:t>
            </a:r>
            <a:r>
              <a:rPr lang="en-US" sz="1400" dirty="0">
                <a:hlinkClick r:id="rId2"/>
              </a:rPr>
              <a:t>https://tracking.postnord.com/</a:t>
            </a:r>
            <a:r>
              <a:rPr lang="en-GB" sz="1333" dirty="0"/>
              <a:t> you can check the status of your parcel.</a:t>
            </a:r>
            <a:endParaRPr lang="nl-BE" sz="1333" dirty="0"/>
          </a:p>
          <a:p>
            <a:endParaRPr lang="en-US" sz="1333" dirty="0"/>
          </a:p>
        </p:txBody>
      </p:sp>
    </p:spTree>
    <p:extLst>
      <p:ext uri="{BB962C8B-B14F-4D97-AF65-F5344CB8AC3E}">
        <p14:creationId xmlns:p14="http://schemas.microsoft.com/office/powerpoint/2010/main" val="8157806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86</a:t>
            </a:fld>
            <a:endParaRPr lang="en-GB"/>
          </a:p>
        </p:txBody>
      </p:sp>
      <p:sp>
        <p:nvSpPr>
          <p:cNvPr id="5" name="Title 4"/>
          <p:cNvSpPr>
            <a:spLocks noGrp="1"/>
          </p:cNvSpPr>
          <p:nvPr>
            <p:ph type="title"/>
          </p:nvPr>
        </p:nvSpPr>
        <p:spPr/>
        <p:txBody>
          <a:bodyPr/>
          <a:lstStyle/>
          <a:p>
            <a:r>
              <a:rPr lang="en-US" dirty="0"/>
              <a:t>FAQ</a:t>
            </a:r>
          </a:p>
        </p:txBody>
      </p:sp>
      <p:sp>
        <p:nvSpPr>
          <p:cNvPr id="7" name="Text Placeholder 6"/>
          <p:cNvSpPr>
            <a:spLocks noGrp="1"/>
          </p:cNvSpPr>
          <p:nvPr>
            <p:ph type="body" sz="quarter" idx="13"/>
          </p:nvPr>
        </p:nvSpPr>
        <p:spPr/>
        <p:txBody>
          <a:bodyPr/>
          <a:lstStyle/>
          <a:p>
            <a:r>
              <a:rPr lang="en-US" dirty="0"/>
              <a:t>Nordics – English </a:t>
            </a:r>
          </a:p>
        </p:txBody>
      </p:sp>
      <p:sp>
        <p:nvSpPr>
          <p:cNvPr id="8" name="Content Placeholder 1"/>
          <p:cNvSpPr>
            <a:spLocks noGrp="1"/>
          </p:cNvSpPr>
          <p:nvPr>
            <p:ph idx="1"/>
          </p:nvPr>
        </p:nvSpPr>
        <p:spPr/>
        <p:txBody>
          <a:bodyPr>
            <a:noAutofit/>
          </a:bodyPr>
          <a:lstStyle/>
          <a:p>
            <a:r>
              <a:rPr lang="en-US" sz="1333" b="1" dirty="0"/>
              <a:t>Can I track the status of my parcel ?</a:t>
            </a:r>
            <a:br>
              <a:rPr lang="en-US" sz="1333" dirty="0"/>
            </a:br>
            <a:r>
              <a:rPr lang="en-US" sz="1333" dirty="0"/>
              <a:t>Yes, on </a:t>
            </a:r>
            <a:r>
              <a:rPr lang="en-US" sz="1400" dirty="0">
                <a:hlinkClick r:id="rId2"/>
              </a:rPr>
              <a:t>https://tracking.postnord.com/</a:t>
            </a:r>
            <a:r>
              <a:rPr lang="en-US" sz="1400" dirty="0"/>
              <a:t> </a:t>
            </a:r>
            <a:r>
              <a:rPr lang="en-US" sz="1333" dirty="0"/>
              <a:t>you can follow your parcel. All you need is your </a:t>
            </a:r>
            <a:r>
              <a:rPr lang="en-US" sz="1333" dirty="0" err="1"/>
              <a:t>parcelnumber</a:t>
            </a:r>
            <a:r>
              <a:rPr lang="en-US" sz="1333" dirty="0"/>
              <a:t>. </a:t>
            </a:r>
          </a:p>
          <a:p>
            <a:endParaRPr lang="en-US" sz="1333" dirty="0"/>
          </a:p>
          <a:p>
            <a:r>
              <a:rPr lang="en-US" sz="1333" b="1" dirty="0"/>
              <a:t>What is </a:t>
            </a:r>
            <a:r>
              <a:rPr lang="en-US" sz="1333" b="1" dirty="0" err="1"/>
              <a:t>Postnord</a:t>
            </a:r>
            <a:r>
              <a:rPr lang="en-US" sz="1333" b="1" dirty="0"/>
              <a:t> </a:t>
            </a:r>
            <a:r>
              <a:rPr lang="en-US" sz="1333" b="1" dirty="0" err="1"/>
              <a:t>MyPack</a:t>
            </a:r>
            <a:r>
              <a:rPr lang="en-US" sz="1333" b="1" dirty="0"/>
              <a:t> ?</a:t>
            </a:r>
          </a:p>
          <a:p>
            <a:r>
              <a:rPr lang="en-US" sz="1333" dirty="0" err="1"/>
              <a:t>Postnord</a:t>
            </a:r>
            <a:r>
              <a:rPr lang="en-US" sz="1333" dirty="0"/>
              <a:t> </a:t>
            </a:r>
            <a:r>
              <a:rPr lang="en-US" sz="1333" dirty="0" err="1"/>
              <a:t>MyPack</a:t>
            </a:r>
            <a:r>
              <a:rPr lang="en-US" sz="1333" dirty="0"/>
              <a:t> is the best solution if you want to receive or return parcels easily. You can always rely on outstanding service and flexibility, thanks to the widespread network of service points and convenient opening hours.</a:t>
            </a:r>
          </a:p>
          <a:p>
            <a:endParaRPr lang="en-US" sz="1333" dirty="0"/>
          </a:p>
          <a:p>
            <a:r>
              <a:rPr lang="en-US" sz="1333" b="1" dirty="0"/>
              <a:t>Where can I find the nearest </a:t>
            </a:r>
            <a:r>
              <a:rPr lang="en-US" sz="1333" b="1" dirty="0" err="1"/>
              <a:t>Postnord</a:t>
            </a:r>
            <a:r>
              <a:rPr lang="en-US" sz="1333" b="1" dirty="0"/>
              <a:t> service point?</a:t>
            </a:r>
          </a:p>
          <a:p>
            <a:r>
              <a:rPr lang="en-US" sz="1333" dirty="0"/>
              <a:t>Discover it </a:t>
            </a:r>
            <a:r>
              <a:rPr lang="en-US" sz="1333" u="sng" dirty="0"/>
              <a:t>here</a:t>
            </a:r>
            <a:r>
              <a:rPr lang="en-US" sz="1333" dirty="0"/>
              <a:t>. (</a:t>
            </a:r>
            <a:r>
              <a:rPr lang="en-US" sz="1400" dirty="0">
                <a:hlinkClick r:id="rId3"/>
              </a:rPr>
              <a:t>https://www.postnord.se/en/our-tools/find-service-point</a:t>
            </a:r>
            <a:r>
              <a:rPr lang="en-US" sz="1333" dirty="0"/>
              <a:t>).</a:t>
            </a:r>
          </a:p>
          <a:p>
            <a:endParaRPr lang="en-US" sz="1333" dirty="0"/>
          </a:p>
          <a:p>
            <a:endParaRPr lang="en-US" sz="1333" b="1" dirty="0"/>
          </a:p>
          <a:p>
            <a:endParaRPr lang="en-US" sz="1333" dirty="0"/>
          </a:p>
        </p:txBody>
      </p:sp>
    </p:spTree>
    <p:extLst>
      <p:ext uri="{BB962C8B-B14F-4D97-AF65-F5344CB8AC3E}">
        <p14:creationId xmlns:p14="http://schemas.microsoft.com/office/powerpoint/2010/main" val="3533571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87</a:t>
            </a:fld>
            <a:endParaRPr lang="en-GB"/>
          </a:p>
        </p:txBody>
      </p:sp>
      <p:sp>
        <p:nvSpPr>
          <p:cNvPr id="5" name="Title 4"/>
          <p:cNvSpPr>
            <a:spLocks noGrp="1"/>
          </p:cNvSpPr>
          <p:nvPr>
            <p:ph type="title"/>
          </p:nvPr>
        </p:nvSpPr>
        <p:spPr/>
        <p:txBody>
          <a:bodyPr/>
          <a:lstStyle/>
          <a:p>
            <a:r>
              <a:rPr lang="en-US" dirty="0"/>
              <a:t>Texts return</a:t>
            </a:r>
          </a:p>
        </p:txBody>
      </p:sp>
      <p:sp>
        <p:nvSpPr>
          <p:cNvPr id="6" name="Content Placeholder 5"/>
          <p:cNvSpPr>
            <a:spLocks noGrp="1"/>
          </p:cNvSpPr>
          <p:nvPr>
            <p:ph idx="1"/>
          </p:nvPr>
        </p:nvSpPr>
        <p:spPr>
          <a:xfrm>
            <a:off x="323851" y="1700809"/>
            <a:ext cx="11542183" cy="4538660"/>
          </a:xfrm>
        </p:spPr>
        <p:txBody>
          <a:bodyPr/>
          <a:lstStyle/>
          <a:p>
            <a:r>
              <a:rPr lang="en-US" sz="1867" b="1" dirty="0"/>
              <a:t>Please attach the label on the box and drop this off at the </a:t>
            </a:r>
            <a:r>
              <a:rPr lang="en-US" sz="1867" b="1" dirty="0" err="1"/>
              <a:t>MyPack</a:t>
            </a:r>
            <a:r>
              <a:rPr lang="en-US" sz="1867" b="1" dirty="0"/>
              <a:t> service point.</a:t>
            </a:r>
            <a:endParaRPr lang="en-US" sz="1867" dirty="0"/>
          </a:p>
          <a:p>
            <a:r>
              <a:rPr lang="en-US" sz="1867" b="1" dirty="0"/>
              <a:t>A </a:t>
            </a:r>
            <a:r>
              <a:rPr lang="en-US" sz="1867" dirty="0"/>
              <a:t>We kindly request you to wrap your parcel as well as possible.</a:t>
            </a:r>
          </a:p>
          <a:p>
            <a:r>
              <a:rPr lang="en-US" sz="1867" b="1" dirty="0"/>
              <a:t>B </a:t>
            </a:r>
            <a:r>
              <a:rPr lang="en-US" sz="1867" dirty="0"/>
              <a:t>Make sure that the return label is attached on top of the original label on the box.</a:t>
            </a:r>
          </a:p>
          <a:p>
            <a:r>
              <a:rPr lang="en-US" sz="1867" b="1" dirty="0"/>
              <a:t>C </a:t>
            </a:r>
            <a:r>
              <a:rPr lang="en-US" sz="1867" dirty="0"/>
              <a:t>Let the Pickup </a:t>
            </a:r>
            <a:r>
              <a:rPr lang="en-US" sz="1867" dirty="0" err="1"/>
              <a:t>parcelshop</a:t>
            </a:r>
            <a:r>
              <a:rPr lang="en-US" sz="1867" dirty="0"/>
              <a:t> place a stamp and a signature, this is your proof of shipment.</a:t>
            </a:r>
          </a:p>
          <a:p>
            <a:r>
              <a:rPr lang="en-US" sz="1867" b="1" dirty="0"/>
              <a:t>D </a:t>
            </a:r>
            <a:r>
              <a:rPr lang="en-US" sz="1867" dirty="0"/>
              <a:t>Please find your Pickup </a:t>
            </a:r>
            <a:r>
              <a:rPr lang="en-US" sz="1867" dirty="0" err="1"/>
              <a:t>parcelshop</a:t>
            </a:r>
            <a:r>
              <a:rPr lang="en-US" sz="1867" dirty="0"/>
              <a:t> on </a:t>
            </a:r>
            <a:r>
              <a:rPr lang="en-US" sz="2000" dirty="0">
                <a:hlinkClick r:id="rId2"/>
              </a:rPr>
              <a:t>https://www.postnord.se/en/our-tools/find-service-point</a:t>
            </a:r>
            <a:endParaRPr lang="en-US" sz="1867" dirty="0"/>
          </a:p>
        </p:txBody>
      </p:sp>
      <p:sp>
        <p:nvSpPr>
          <p:cNvPr id="7" name="Text Placeholder 6"/>
          <p:cNvSpPr>
            <a:spLocks noGrp="1"/>
          </p:cNvSpPr>
          <p:nvPr>
            <p:ph type="body" sz="quarter" idx="13"/>
          </p:nvPr>
        </p:nvSpPr>
        <p:spPr/>
        <p:txBody>
          <a:bodyPr/>
          <a:lstStyle/>
          <a:p>
            <a:r>
              <a:rPr lang="en-US" dirty="0"/>
              <a:t>Return via </a:t>
            </a:r>
            <a:r>
              <a:rPr lang="en-US" dirty="0" err="1"/>
              <a:t>Postnord</a:t>
            </a:r>
            <a:r>
              <a:rPr lang="en-US" dirty="0"/>
              <a:t> - English</a:t>
            </a:r>
          </a:p>
        </p:txBody>
      </p:sp>
    </p:spTree>
    <p:extLst>
      <p:ext uri="{BB962C8B-B14F-4D97-AF65-F5344CB8AC3E}">
        <p14:creationId xmlns:p14="http://schemas.microsoft.com/office/powerpoint/2010/main" val="13458955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19403" y="2812474"/>
            <a:ext cx="11146631" cy="3465156"/>
          </a:xfrm>
        </p:spPr>
        <p:txBody>
          <a:bodyPr/>
          <a:lstStyle/>
          <a:p>
            <a:r>
              <a:rPr lang="fr-BE" sz="10666" dirty="0"/>
              <a:t>Service </a:t>
            </a:r>
            <a:r>
              <a:rPr lang="fr-BE" sz="10666" dirty="0" err="1"/>
              <a:t>overview</a:t>
            </a:r>
            <a:endParaRPr lang="fr-BE" sz="10666" dirty="0"/>
          </a:p>
        </p:txBody>
      </p:sp>
      <p:sp>
        <p:nvSpPr>
          <p:cNvPr id="5" name="Date Placeholder 4"/>
          <p:cNvSpPr>
            <a:spLocks noGrp="1"/>
          </p:cNvSpPr>
          <p:nvPr>
            <p:ph type="dt" sz="half" idx="2"/>
          </p:nvPr>
        </p:nvSpPr>
        <p:spPr/>
        <p:txBody>
          <a:bodyPr/>
          <a:lstStyle/>
          <a:p>
            <a:fld id="{0904C268-C66D-40EC-B3AE-0C3E1DCDBD7C}" type="datetime1">
              <a:rPr lang="en-GB" smtClean="0"/>
              <a:pPr/>
              <a:t>06/05/2020</a:t>
            </a:fld>
            <a:endParaRPr lang="en-GB" dirty="0"/>
          </a:p>
        </p:txBody>
      </p:sp>
      <p:sp>
        <p:nvSpPr>
          <p:cNvPr id="6" name="Footer Placeholder 5"/>
          <p:cNvSpPr>
            <a:spLocks noGrp="1"/>
          </p:cNvSpPr>
          <p:nvPr>
            <p:ph type="ftr" sz="quarter" idx="3"/>
          </p:nvPr>
        </p:nvSpPr>
        <p:spPr/>
        <p:txBody>
          <a:bodyPr/>
          <a:lstStyle/>
          <a:p>
            <a:r>
              <a:rPr lang="en-GB"/>
              <a:t>Note text</a:t>
            </a:r>
            <a:endParaRPr lang="en-GB" dirty="0"/>
          </a:p>
        </p:txBody>
      </p:sp>
      <p:sp>
        <p:nvSpPr>
          <p:cNvPr id="7" name="Slide Number Placeholder 6"/>
          <p:cNvSpPr>
            <a:spLocks noGrp="1"/>
          </p:cNvSpPr>
          <p:nvPr>
            <p:ph type="sldNum" sz="quarter" idx="4"/>
          </p:nvPr>
        </p:nvSpPr>
        <p:spPr/>
        <p:txBody>
          <a:bodyPr/>
          <a:lstStyle/>
          <a:p>
            <a:r>
              <a:rPr lang="en-GB"/>
              <a:t>###</a:t>
            </a:r>
            <a:endParaRPr lang="en-GB" dirty="0"/>
          </a:p>
        </p:txBody>
      </p:sp>
    </p:spTree>
    <p:extLst>
      <p:ext uri="{BB962C8B-B14F-4D97-AF65-F5344CB8AC3E}">
        <p14:creationId xmlns:p14="http://schemas.microsoft.com/office/powerpoint/2010/main" val="393488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89</a:t>
            </a:fld>
            <a:endParaRPr lang="en-GB"/>
          </a:p>
        </p:txBody>
      </p:sp>
      <p:sp>
        <p:nvSpPr>
          <p:cNvPr id="5" name="Title 4"/>
          <p:cNvSpPr>
            <a:spLocks noGrp="1"/>
          </p:cNvSpPr>
          <p:nvPr>
            <p:ph type="title"/>
          </p:nvPr>
        </p:nvSpPr>
        <p:spPr/>
        <p:txBody>
          <a:bodyPr/>
          <a:lstStyle/>
          <a:p>
            <a:r>
              <a:rPr lang="en-US" dirty="0"/>
              <a:t>Delivery conditions per country</a:t>
            </a:r>
          </a:p>
        </p:txBody>
      </p:sp>
      <p:sp>
        <p:nvSpPr>
          <p:cNvPr id="6" name="Content Placeholder 5"/>
          <p:cNvSpPr>
            <a:spLocks noGrp="1"/>
          </p:cNvSpPr>
          <p:nvPr>
            <p:ph idx="1"/>
          </p:nvPr>
        </p:nvSpPr>
        <p:spPr/>
        <p:txBody>
          <a:bodyPr/>
          <a:lstStyle/>
          <a:p>
            <a:r>
              <a:rPr lang="en-US" dirty="0"/>
              <a:t>Country overview</a:t>
            </a:r>
          </a:p>
        </p:txBody>
      </p:sp>
      <p:graphicFrame>
        <p:nvGraphicFramePr>
          <p:cNvPr id="8" name="Object 7"/>
          <p:cNvGraphicFramePr>
            <a:graphicFrameLocks noChangeAspect="1"/>
          </p:cNvGraphicFramePr>
          <p:nvPr>
            <p:extLst>
              <p:ext uri="{D42A27DB-BD31-4B8C-83A1-F6EECF244321}">
                <p14:modId xmlns:p14="http://schemas.microsoft.com/office/powerpoint/2010/main" val="1599244063"/>
              </p:ext>
            </p:extLst>
          </p:nvPr>
        </p:nvGraphicFramePr>
        <p:xfrm>
          <a:off x="4751851" y="2899834"/>
          <a:ext cx="1953749" cy="1056217"/>
        </p:xfrm>
        <a:graphic>
          <a:graphicData uri="http://schemas.openxmlformats.org/presentationml/2006/ole">
            <mc:AlternateContent xmlns:mc="http://schemas.openxmlformats.org/markup-compatibility/2006">
              <mc:Choice xmlns:v="urn:schemas-microsoft-com:vml" Requires="v">
                <p:oleObj spid="_x0000_s1026" name="Worksheet" showAsIcon="1" r:id="rId3" imgW="914400" imgH="792360" progId="Excel.Sheet.12">
                  <p:embed/>
                </p:oleObj>
              </mc:Choice>
              <mc:Fallback>
                <p:oleObj name="Worksheet" showAsIcon="1" r:id="rId3" imgW="914400" imgH="792360" progId="Excel.Sheet.12">
                  <p:embed/>
                  <p:pic>
                    <p:nvPicPr>
                      <p:cNvPr id="8" name="Object 7"/>
                      <p:cNvPicPr/>
                      <p:nvPr/>
                    </p:nvPicPr>
                    <p:blipFill>
                      <a:blip r:embed="rId4"/>
                      <a:stretch>
                        <a:fillRect/>
                      </a:stretch>
                    </p:blipFill>
                    <p:spPr>
                      <a:xfrm>
                        <a:off x="4751851" y="2899834"/>
                        <a:ext cx="1953749" cy="1056217"/>
                      </a:xfrm>
                      <a:prstGeom prst="rect">
                        <a:avLst/>
                      </a:prstGeom>
                    </p:spPr>
                  </p:pic>
                </p:oleObj>
              </mc:Fallback>
            </mc:AlternateContent>
          </a:graphicData>
        </a:graphic>
      </p:graphicFrame>
    </p:spTree>
    <p:extLst>
      <p:ext uri="{BB962C8B-B14F-4D97-AF65-F5344CB8AC3E}">
        <p14:creationId xmlns:p14="http://schemas.microsoft.com/office/powerpoint/2010/main" val="243495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030" y="1177815"/>
            <a:ext cx="3388582" cy="3464220"/>
          </a:xfrm>
          <a:prstGeom prst="rect">
            <a:avLst/>
          </a:prstGeom>
        </p:spPr>
      </p:pic>
      <p:sp>
        <p:nvSpPr>
          <p:cNvPr id="4" name="Slide Number Placeholder 3"/>
          <p:cNvSpPr>
            <a:spLocks noGrp="1"/>
          </p:cNvSpPr>
          <p:nvPr>
            <p:ph type="sldNum" sz="quarter" idx="12"/>
          </p:nvPr>
        </p:nvSpPr>
        <p:spPr/>
        <p:txBody>
          <a:bodyPr/>
          <a:lstStyle/>
          <a:p>
            <a:fld id="{F18D249E-531C-448D-97B7-84919B9EBFFF}" type="slidenum">
              <a:rPr lang="en-GB" smtClean="0"/>
              <a:t>9</a:t>
            </a:fld>
            <a:endParaRPr lang="en-GB"/>
          </a:p>
        </p:txBody>
      </p:sp>
      <p:sp>
        <p:nvSpPr>
          <p:cNvPr id="5" name="Title 4"/>
          <p:cNvSpPr>
            <a:spLocks noGrp="1"/>
          </p:cNvSpPr>
          <p:nvPr>
            <p:ph type="title"/>
          </p:nvPr>
        </p:nvSpPr>
        <p:spPr/>
        <p:txBody>
          <a:bodyPr/>
          <a:lstStyle/>
          <a:p>
            <a:r>
              <a:rPr lang="en-US" dirty="0"/>
              <a:t>IT integration example </a:t>
            </a:r>
          </a:p>
        </p:txBody>
      </p:sp>
      <p:sp>
        <p:nvSpPr>
          <p:cNvPr id="7" name="Text Placeholder 6"/>
          <p:cNvSpPr>
            <a:spLocks noGrp="1"/>
          </p:cNvSpPr>
          <p:nvPr>
            <p:ph type="body" sz="quarter" idx="13"/>
          </p:nvPr>
        </p:nvSpPr>
        <p:spPr/>
        <p:txBody>
          <a:bodyPr/>
          <a:lstStyle/>
          <a:p>
            <a:r>
              <a:rPr lang="en-US" dirty="0"/>
              <a:t>Customer-friendly integrations</a:t>
            </a:r>
          </a:p>
        </p:txBody>
      </p:sp>
      <p:sp>
        <p:nvSpPr>
          <p:cNvPr id="10" name="Rectangle 9"/>
          <p:cNvSpPr/>
          <p:nvPr/>
        </p:nvSpPr>
        <p:spPr>
          <a:xfrm rot="20042562">
            <a:off x="2557639" y="3063378"/>
            <a:ext cx="1219200" cy="6720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Checkout sample</a:t>
            </a:r>
          </a:p>
        </p:txBody>
      </p:sp>
      <p:sp>
        <p:nvSpPr>
          <p:cNvPr id="11" name="TextBox 10"/>
          <p:cNvSpPr txBox="1"/>
          <p:nvPr/>
        </p:nvSpPr>
        <p:spPr>
          <a:xfrm>
            <a:off x="4028605" y="1179375"/>
            <a:ext cx="7780771" cy="3010504"/>
          </a:xfrm>
          <a:prstGeom prst="rect">
            <a:avLst/>
          </a:prstGeom>
          <a:noFill/>
        </p:spPr>
        <p:txBody>
          <a:bodyPr wrap="square" rtlCol="0">
            <a:spAutoFit/>
          </a:bodyPr>
          <a:lstStyle/>
          <a:p>
            <a:r>
              <a:rPr lang="en-US" sz="1870" dirty="0"/>
              <a:t>With our IT-integration solutions your customer can:</a:t>
            </a:r>
            <a:br>
              <a:rPr lang="en-US" sz="1870" dirty="0"/>
            </a:br>
            <a:endParaRPr lang="en-US" sz="1870" dirty="0"/>
          </a:p>
          <a:p>
            <a:pPr marL="380990" indent="-380990">
              <a:buFont typeface="Arial" panose="020B0604020202020204" pitchFamily="34" charset="0"/>
              <a:buChar char="•"/>
            </a:pPr>
            <a:r>
              <a:rPr lang="en-US" sz="1870" dirty="0"/>
              <a:t>Choose </a:t>
            </a:r>
            <a:r>
              <a:rPr lang="en-US" sz="1870" b="1" dirty="0"/>
              <a:t>his favorite delivery method </a:t>
            </a:r>
            <a:br>
              <a:rPr lang="en-US" sz="1870" b="1" dirty="0"/>
            </a:br>
            <a:r>
              <a:rPr lang="en-US" sz="1870" dirty="0"/>
              <a:t>(DPD home delivery or delivery in a Pickup point)</a:t>
            </a:r>
            <a:br>
              <a:rPr lang="en-US" sz="1870" dirty="0"/>
            </a:br>
            <a:endParaRPr lang="en-US" sz="1870" dirty="0"/>
          </a:p>
          <a:p>
            <a:pPr marL="380990" indent="-380990">
              <a:buFont typeface="Arial" panose="020B0604020202020204" pitchFamily="34" charset="0"/>
              <a:buChar char="•"/>
            </a:pPr>
            <a:r>
              <a:rPr lang="en-US" sz="1870" dirty="0"/>
              <a:t>Select the </a:t>
            </a:r>
            <a:r>
              <a:rPr lang="en-US" sz="1870" b="1" dirty="0"/>
              <a:t>nearest Pickup point. </a:t>
            </a:r>
            <a:br>
              <a:rPr lang="en-US" sz="1870" b="1" dirty="0"/>
            </a:br>
            <a:r>
              <a:rPr lang="en-US" sz="1870" dirty="0"/>
              <a:t>The</a:t>
            </a:r>
            <a:r>
              <a:rPr lang="en-US" sz="1870" b="1" dirty="0"/>
              <a:t> </a:t>
            </a:r>
            <a:r>
              <a:rPr lang="en-US" sz="1870" dirty="0"/>
              <a:t>10 nearest Pickup points are displayed on the map</a:t>
            </a:r>
            <a:br>
              <a:rPr lang="en-US" sz="1870" dirty="0"/>
            </a:br>
            <a:r>
              <a:rPr lang="en-US" sz="1870" dirty="0"/>
              <a:t> </a:t>
            </a:r>
            <a:endParaRPr lang="en-US" sz="1870" b="1" dirty="0"/>
          </a:p>
          <a:p>
            <a:pPr marL="380990" indent="-380990">
              <a:buFont typeface="Arial" panose="020B0604020202020204" pitchFamily="34" charset="0"/>
              <a:buChar char="•"/>
            </a:pPr>
            <a:r>
              <a:rPr lang="en-US" sz="1870" b="1" dirty="0"/>
              <a:t>Track the status </a:t>
            </a:r>
            <a:r>
              <a:rPr lang="en-US" sz="1870" dirty="0"/>
              <a:t>of his parcel  </a:t>
            </a:r>
          </a:p>
          <a:p>
            <a:endParaRPr lang="en-US" sz="2133" dirty="0"/>
          </a:p>
        </p:txBody>
      </p:sp>
      <p:sp>
        <p:nvSpPr>
          <p:cNvPr id="12" name="TextBox 11"/>
          <p:cNvSpPr txBox="1"/>
          <p:nvPr/>
        </p:nvSpPr>
        <p:spPr>
          <a:xfrm>
            <a:off x="328800" y="4705074"/>
            <a:ext cx="11186297" cy="954300"/>
          </a:xfrm>
          <a:prstGeom prst="rect">
            <a:avLst/>
          </a:prstGeom>
          <a:solidFill>
            <a:schemeClr val="accent2"/>
          </a:solidFill>
        </p:spPr>
        <p:txBody>
          <a:bodyPr wrap="square" rtlCol="0">
            <a:spAutoFit/>
          </a:bodyPr>
          <a:lstStyle/>
          <a:p>
            <a:r>
              <a:rPr lang="en-US" sz="1867" dirty="0">
                <a:solidFill>
                  <a:schemeClr val="bg1"/>
                </a:solidFill>
              </a:rPr>
              <a:t>For all your technical questions and IT integration support you can contact our IT experts:</a:t>
            </a:r>
          </a:p>
          <a:p>
            <a:pPr lvl="1"/>
            <a:r>
              <a:rPr lang="en-US" sz="1867" dirty="0">
                <a:solidFill>
                  <a:schemeClr val="bg1"/>
                </a:solidFill>
                <a:hlinkClick r:id="rId3"/>
              </a:rPr>
              <a:t>it.cs@dpd.be</a:t>
            </a:r>
            <a:r>
              <a:rPr lang="en-US" sz="1867" dirty="0">
                <a:solidFill>
                  <a:schemeClr val="bg1"/>
                </a:solidFill>
              </a:rPr>
              <a:t> </a:t>
            </a:r>
          </a:p>
          <a:p>
            <a:r>
              <a:rPr lang="en-US" sz="1867" dirty="0">
                <a:solidFill>
                  <a:schemeClr val="bg1"/>
                </a:solidFill>
              </a:rPr>
              <a:t>Or take a look at our GitHub page: </a:t>
            </a:r>
            <a:r>
              <a:rPr lang="en-US" sz="1867" u="sng" dirty="0">
                <a:solidFill>
                  <a:schemeClr val="bg1"/>
                </a:solidFill>
                <a:hlinkClick r:id="rId4"/>
              </a:rPr>
              <a:t>http://github.com/DPDconnect</a:t>
            </a:r>
            <a:endParaRPr lang="en-US" sz="1867" dirty="0">
              <a:solidFill>
                <a:schemeClr val="bg1"/>
              </a:solidFill>
            </a:endParaRPr>
          </a:p>
        </p:txBody>
      </p:sp>
      <p:pic>
        <p:nvPicPr>
          <p:cNvPr id="9" name="Grafik 221">
            <a:extLst>
              <a:ext uri="{FF2B5EF4-FFF2-40B4-BE49-F238E27FC236}">
                <a16:creationId xmlns:a16="http://schemas.microsoft.com/office/drawing/2014/main" id="{00000000-0008-0000-0000-0000DE0000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664" y="4950906"/>
            <a:ext cx="448508" cy="448508"/>
          </a:xfrm>
          <a:prstGeom prst="rect">
            <a:avLst/>
          </a:prstGeom>
        </p:spPr>
      </p:pic>
    </p:spTree>
    <p:extLst>
      <p:ext uri="{BB962C8B-B14F-4D97-AF65-F5344CB8AC3E}">
        <p14:creationId xmlns:p14="http://schemas.microsoft.com/office/powerpoint/2010/main" val="41185780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sz="13333" dirty="0"/>
              <a:t>Logo’s</a:t>
            </a:r>
          </a:p>
        </p:txBody>
      </p:sp>
      <p:sp>
        <p:nvSpPr>
          <p:cNvPr id="5" name="Date Placeholder 4"/>
          <p:cNvSpPr>
            <a:spLocks noGrp="1"/>
          </p:cNvSpPr>
          <p:nvPr>
            <p:ph type="dt" sz="half" idx="2"/>
          </p:nvPr>
        </p:nvSpPr>
        <p:spPr/>
        <p:txBody>
          <a:bodyPr/>
          <a:lstStyle/>
          <a:p>
            <a:fld id="{0904C268-C66D-40EC-B3AE-0C3E1DCDBD7C}" type="datetime1">
              <a:rPr lang="en-GB" smtClean="0"/>
              <a:pPr/>
              <a:t>06/05/2020</a:t>
            </a:fld>
            <a:endParaRPr lang="en-GB" dirty="0"/>
          </a:p>
        </p:txBody>
      </p:sp>
      <p:sp>
        <p:nvSpPr>
          <p:cNvPr id="6" name="Footer Placeholder 5"/>
          <p:cNvSpPr>
            <a:spLocks noGrp="1"/>
          </p:cNvSpPr>
          <p:nvPr>
            <p:ph type="ftr" sz="quarter" idx="3"/>
          </p:nvPr>
        </p:nvSpPr>
        <p:spPr/>
        <p:txBody>
          <a:bodyPr/>
          <a:lstStyle/>
          <a:p>
            <a:r>
              <a:rPr lang="en-GB"/>
              <a:t>Note text</a:t>
            </a:r>
            <a:endParaRPr lang="en-GB" dirty="0"/>
          </a:p>
        </p:txBody>
      </p:sp>
      <p:sp>
        <p:nvSpPr>
          <p:cNvPr id="7" name="Slide Number Placeholder 6"/>
          <p:cNvSpPr>
            <a:spLocks noGrp="1"/>
          </p:cNvSpPr>
          <p:nvPr>
            <p:ph type="sldNum" sz="quarter" idx="4"/>
          </p:nvPr>
        </p:nvSpPr>
        <p:spPr/>
        <p:txBody>
          <a:bodyPr/>
          <a:lstStyle/>
          <a:p>
            <a:r>
              <a:rPr lang="en-GB"/>
              <a:t>###</a:t>
            </a:r>
            <a:endParaRPr lang="en-GB" dirty="0"/>
          </a:p>
        </p:txBody>
      </p:sp>
    </p:spTree>
    <p:extLst>
      <p:ext uri="{BB962C8B-B14F-4D97-AF65-F5344CB8AC3E}">
        <p14:creationId xmlns:p14="http://schemas.microsoft.com/office/powerpoint/2010/main" val="2147622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91</a:t>
            </a:fld>
            <a:endParaRPr lang="en-GB"/>
          </a:p>
        </p:txBody>
      </p:sp>
      <p:sp>
        <p:nvSpPr>
          <p:cNvPr id="5" name="Title 4"/>
          <p:cNvSpPr>
            <a:spLocks noGrp="1"/>
          </p:cNvSpPr>
          <p:nvPr>
            <p:ph type="title"/>
          </p:nvPr>
        </p:nvSpPr>
        <p:spPr/>
        <p:txBody>
          <a:bodyPr/>
          <a:lstStyle/>
          <a:p>
            <a:r>
              <a:rPr lang="en-US" dirty="0"/>
              <a:t>Logo’s</a:t>
            </a:r>
          </a:p>
        </p:txBody>
      </p:sp>
      <p:sp>
        <p:nvSpPr>
          <p:cNvPr id="7" name="Text Placeholder 6"/>
          <p:cNvSpPr>
            <a:spLocks noGrp="1"/>
          </p:cNvSpPr>
          <p:nvPr>
            <p:ph type="body" sz="quarter" idx="13"/>
          </p:nvPr>
        </p:nvSpPr>
        <p:spPr/>
        <p:txBody>
          <a:bodyPr/>
          <a:lstStyle/>
          <a:p>
            <a:r>
              <a:rPr lang="en-US" dirty="0"/>
              <a:t>DPD brand (main logo)</a:t>
            </a:r>
          </a:p>
        </p:txBody>
      </p:sp>
      <p:sp>
        <p:nvSpPr>
          <p:cNvPr id="9" name="TextBox 8"/>
          <p:cNvSpPr txBox="1"/>
          <p:nvPr/>
        </p:nvSpPr>
        <p:spPr>
          <a:xfrm>
            <a:off x="342111" y="3179413"/>
            <a:ext cx="3120000" cy="2678234"/>
          </a:xfrm>
          <a:prstGeom prst="rect">
            <a:avLst/>
          </a:prstGeom>
          <a:solidFill>
            <a:schemeClr val="accent4"/>
          </a:solidFill>
        </p:spPr>
        <p:txBody>
          <a:bodyPr wrap="square" rtlCol="0">
            <a:spAutoFit/>
          </a:bodyPr>
          <a:lstStyle/>
          <a:p>
            <a:r>
              <a:rPr lang="en-US" sz="1867" dirty="0">
                <a:solidFill>
                  <a:schemeClr val="bg1"/>
                </a:solidFill>
              </a:rPr>
              <a:t>The DPD logo can be used to visualize the partnership with DPD</a:t>
            </a:r>
          </a:p>
          <a:p>
            <a:endParaRPr lang="en-US" sz="1867" dirty="0">
              <a:solidFill>
                <a:schemeClr val="bg1"/>
              </a:solidFill>
            </a:endParaRPr>
          </a:p>
          <a:p>
            <a:r>
              <a:rPr lang="en-US" sz="1867" dirty="0">
                <a:solidFill>
                  <a:schemeClr val="bg1"/>
                </a:solidFill>
              </a:rPr>
              <a:t>The logo functions as a quality enhancer: a commitment to reliable and consumer-friendly deliveries</a:t>
            </a: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7526" y="3504736"/>
            <a:ext cx="7380133" cy="2670905"/>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17526" y="199958"/>
            <a:ext cx="7380135" cy="3191569"/>
          </a:xfrm>
          <a:prstGeom prst="rect">
            <a:avLst/>
          </a:prstGeom>
        </p:spPr>
      </p:pic>
      <p:cxnSp>
        <p:nvCxnSpPr>
          <p:cNvPr id="13" name="Straight Arrow Connector 12"/>
          <p:cNvCxnSpPr/>
          <p:nvPr/>
        </p:nvCxnSpPr>
        <p:spPr>
          <a:xfrm flipH="1" flipV="1">
            <a:off x="3503712" y="3909054"/>
            <a:ext cx="1536171" cy="480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5736" y="1295400"/>
            <a:ext cx="3037027" cy="1350613"/>
          </a:xfrm>
        </p:spPr>
      </p:pic>
    </p:spTree>
    <p:extLst>
      <p:ext uri="{BB962C8B-B14F-4D97-AF65-F5344CB8AC3E}">
        <p14:creationId xmlns:p14="http://schemas.microsoft.com/office/powerpoint/2010/main" val="10016461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92</a:t>
            </a:fld>
            <a:endParaRPr lang="en-GB"/>
          </a:p>
        </p:txBody>
      </p:sp>
      <p:sp>
        <p:nvSpPr>
          <p:cNvPr id="5" name="Title 4"/>
          <p:cNvSpPr>
            <a:spLocks noGrp="1"/>
          </p:cNvSpPr>
          <p:nvPr>
            <p:ph type="title"/>
          </p:nvPr>
        </p:nvSpPr>
        <p:spPr/>
        <p:txBody>
          <a:bodyPr/>
          <a:lstStyle/>
          <a:p>
            <a:r>
              <a:rPr lang="en-US" dirty="0"/>
              <a:t>Logo’s</a:t>
            </a:r>
          </a:p>
        </p:txBody>
      </p:sp>
      <p:sp>
        <p:nvSpPr>
          <p:cNvPr id="7" name="Text Placeholder 6"/>
          <p:cNvSpPr>
            <a:spLocks noGrp="1"/>
          </p:cNvSpPr>
          <p:nvPr>
            <p:ph type="body" sz="quarter" idx="13"/>
          </p:nvPr>
        </p:nvSpPr>
        <p:spPr/>
        <p:txBody>
          <a:bodyPr/>
          <a:lstStyle/>
          <a:p>
            <a:r>
              <a:rPr lang="en-US" dirty="0"/>
              <a:t>Logo’s DPD services: DPD Pickup</a:t>
            </a:r>
          </a:p>
        </p:txBody>
      </p:sp>
      <p:sp>
        <p:nvSpPr>
          <p:cNvPr id="13" name="TextBox 12"/>
          <p:cNvSpPr txBox="1"/>
          <p:nvPr/>
        </p:nvSpPr>
        <p:spPr>
          <a:xfrm>
            <a:off x="323849" y="2794897"/>
            <a:ext cx="3120000" cy="3293209"/>
          </a:xfrm>
          <a:prstGeom prst="rect">
            <a:avLst/>
          </a:prstGeom>
          <a:solidFill>
            <a:schemeClr val="accent4"/>
          </a:solidFill>
        </p:spPr>
        <p:txBody>
          <a:bodyPr wrap="square" rtlCol="0">
            <a:spAutoFit/>
          </a:bodyPr>
          <a:lstStyle/>
          <a:p>
            <a:r>
              <a:rPr lang="en-US" sz="1600" dirty="0">
                <a:solidFill>
                  <a:schemeClr val="bg1"/>
                </a:solidFill>
              </a:rPr>
              <a:t>It is highly recommended to place this logo on:</a:t>
            </a:r>
          </a:p>
          <a:p>
            <a:r>
              <a:rPr lang="en-US" sz="1600" dirty="0">
                <a:solidFill>
                  <a:schemeClr val="bg1"/>
                </a:solidFill>
              </a:rPr>
              <a:t> </a:t>
            </a:r>
          </a:p>
          <a:p>
            <a:pPr marL="228594" indent="-228594">
              <a:buFont typeface="Arial" panose="020B0604020202020204" pitchFamily="34" charset="0"/>
              <a:buChar char="•"/>
            </a:pPr>
            <a:r>
              <a:rPr lang="en-US" sz="1600" dirty="0">
                <a:solidFill>
                  <a:schemeClr val="bg1"/>
                </a:solidFill>
              </a:rPr>
              <a:t>The checkout page – delivery method section</a:t>
            </a:r>
          </a:p>
          <a:p>
            <a:endParaRPr lang="en-US" sz="1600" dirty="0">
              <a:solidFill>
                <a:schemeClr val="bg1"/>
              </a:solidFill>
            </a:endParaRPr>
          </a:p>
          <a:p>
            <a:pPr marL="228594" indent="-228594">
              <a:buFont typeface="Arial" panose="020B0604020202020204" pitchFamily="34" charset="0"/>
              <a:buChar char="•"/>
            </a:pPr>
            <a:r>
              <a:rPr lang="en-US" sz="1600" dirty="0">
                <a:solidFill>
                  <a:schemeClr val="bg1"/>
                </a:solidFill>
              </a:rPr>
              <a:t>The FAQ page when talking about the delivery to a Pickup </a:t>
            </a:r>
            <a:r>
              <a:rPr lang="en-US" sz="1600" dirty="0" err="1">
                <a:solidFill>
                  <a:schemeClr val="bg1"/>
                </a:solidFill>
              </a:rPr>
              <a:t>parcelshop</a:t>
            </a:r>
            <a:endParaRPr lang="en-US" sz="1600" dirty="0">
              <a:solidFill>
                <a:schemeClr val="bg1"/>
              </a:solidFill>
            </a:endParaRPr>
          </a:p>
          <a:p>
            <a:endParaRPr lang="en-US" sz="1600" dirty="0">
              <a:solidFill>
                <a:schemeClr val="bg1"/>
              </a:solidFill>
            </a:endParaRPr>
          </a:p>
          <a:p>
            <a:r>
              <a:rPr lang="en-US" sz="1200" dirty="0">
                <a:solidFill>
                  <a:schemeClr val="bg1"/>
                </a:solidFill>
              </a:rPr>
              <a:t>Please note that this logo is only intended for checkout / FAQ purposes. When talking about DPD as shipping partner always use the main DPD logo.</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320" y="1065352"/>
            <a:ext cx="1616968" cy="1616968"/>
          </a:xfrm>
          <a:prstGeom prst="rect">
            <a:avLst/>
          </a:prstGeom>
        </p:spPr>
      </p:pic>
      <p:grpSp>
        <p:nvGrpSpPr>
          <p:cNvPr id="16" name="Group 15"/>
          <p:cNvGrpSpPr/>
          <p:nvPr/>
        </p:nvGrpSpPr>
        <p:grpSpPr>
          <a:xfrm>
            <a:off x="5080937" y="763798"/>
            <a:ext cx="6481664" cy="5398083"/>
            <a:chOff x="323850" y="1123721"/>
            <a:chExt cx="6481664" cy="5398083"/>
          </a:xfrm>
        </p:grpSpPr>
        <p:grpSp>
          <p:nvGrpSpPr>
            <p:cNvPr id="17" name="Group 16"/>
            <p:cNvGrpSpPr/>
            <p:nvPr/>
          </p:nvGrpSpPr>
          <p:grpSpPr>
            <a:xfrm>
              <a:off x="323850" y="1123721"/>
              <a:ext cx="6481664" cy="5398083"/>
              <a:chOff x="323850" y="1065353"/>
              <a:chExt cx="6481664" cy="5398083"/>
            </a:xfrm>
          </p:grpSpPr>
          <p:pic>
            <p:nvPicPr>
              <p:cNvPr id="19" name="Picture 18"/>
              <p:cNvPicPr>
                <a:picLocks noChangeAspect="1"/>
              </p:cNvPicPr>
              <p:nvPr/>
            </p:nvPicPr>
            <p:blipFill>
              <a:blip r:embed="rId3"/>
              <a:stretch>
                <a:fillRect/>
              </a:stretch>
            </p:blipFill>
            <p:spPr>
              <a:xfrm>
                <a:off x="323850" y="1065353"/>
                <a:ext cx="6481664" cy="5398083"/>
              </a:xfrm>
              <a:prstGeom prst="rect">
                <a:avLst/>
              </a:prstGeom>
            </p:spPr>
          </p:pic>
          <p:sp>
            <p:nvSpPr>
              <p:cNvPr id="20" name="Rectangle 19"/>
              <p:cNvSpPr/>
              <p:nvPr/>
            </p:nvSpPr>
            <p:spPr>
              <a:xfrm>
                <a:off x="629728" y="6055743"/>
                <a:ext cx="802257" cy="15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85" y="6086149"/>
              <a:ext cx="474909" cy="211199"/>
            </a:xfrm>
            <a:prstGeom prst="rect">
              <a:avLst/>
            </a:prstGeom>
            <a:solidFill>
              <a:schemeClr val="bg1"/>
            </a:solidFill>
          </p:spPr>
        </p:pic>
      </p:grpSp>
    </p:spTree>
    <p:extLst>
      <p:ext uri="{BB962C8B-B14F-4D97-AF65-F5344CB8AC3E}">
        <p14:creationId xmlns:p14="http://schemas.microsoft.com/office/powerpoint/2010/main" val="2829430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63521" y="4325052"/>
            <a:ext cx="960107" cy="4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3"/>
          <p:cNvSpPr>
            <a:spLocks noGrp="1"/>
          </p:cNvSpPr>
          <p:nvPr>
            <p:ph type="sldNum" sz="quarter" idx="12"/>
          </p:nvPr>
        </p:nvSpPr>
        <p:spPr/>
        <p:txBody>
          <a:bodyPr/>
          <a:lstStyle/>
          <a:p>
            <a:fld id="{F18D249E-531C-448D-97B7-84919B9EBFFF}" type="slidenum">
              <a:rPr lang="en-GB" smtClean="0"/>
              <a:t>93</a:t>
            </a:fld>
            <a:endParaRPr lang="en-GB"/>
          </a:p>
        </p:txBody>
      </p:sp>
      <p:sp>
        <p:nvSpPr>
          <p:cNvPr id="5" name="Title 4"/>
          <p:cNvSpPr>
            <a:spLocks noGrp="1"/>
          </p:cNvSpPr>
          <p:nvPr>
            <p:ph type="title"/>
          </p:nvPr>
        </p:nvSpPr>
        <p:spPr/>
        <p:txBody>
          <a:bodyPr/>
          <a:lstStyle/>
          <a:p>
            <a:r>
              <a:rPr lang="en-US" dirty="0"/>
              <a:t>Logo’s</a:t>
            </a:r>
          </a:p>
        </p:txBody>
      </p:sp>
      <p:sp>
        <p:nvSpPr>
          <p:cNvPr id="7" name="Text Placeholder 6"/>
          <p:cNvSpPr>
            <a:spLocks noGrp="1"/>
          </p:cNvSpPr>
          <p:nvPr>
            <p:ph type="body" sz="quarter" idx="13"/>
          </p:nvPr>
        </p:nvSpPr>
        <p:spPr/>
        <p:txBody>
          <a:bodyPr/>
          <a:lstStyle/>
          <a:p>
            <a:r>
              <a:rPr lang="en-US" dirty="0"/>
              <a:t>Logo’s DPD services: DPD Predict</a:t>
            </a:r>
          </a:p>
        </p:txBody>
      </p:sp>
      <p:sp>
        <p:nvSpPr>
          <p:cNvPr id="9" name="TextBox 8"/>
          <p:cNvSpPr txBox="1"/>
          <p:nvPr/>
        </p:nvSpPr>
        <p:spPr>
          <a:xfrm>
            <a:off x="323845" y="2776715"/>
            <a:ext cx="3120000" cy="3539430"/>
          </a:xfrm>
          <a:prstGeom prst="rect">
            <a:avLst/>
          </a:prstGeom>
          <a:solidFill>
            <a:schemeClr val="accent4"/>
          </a:solidFill>
        </p:spPr>
        <p:txBody>
          <a:bodyPr wrap="square" rtlCol="0">
            <a:spAutoFit/>
          </a:bodyPr>
          <a:lstStyle/>
          <a:p>
            <a:r>
              <a:rPr lang="en-US" sz="1600" dirty="0">
                <a:solidFill>
                  <a:schemeClr val="bg1"/>
                </a:solidFill>
              </a:rPr>
              <a:t>It is highly recommended to place the logo on:</a:t>
            </a:r>
          </a:p>
          <a:p>
            <a:endParaRPr lang="en-US" sz="1600" dirty="0">
              <a:solidFill>
                <a:schemeClr val="bg1"/>
              </a:solidFill>
            </a:endParaRPr>
          </a:p>
          <a:p>
            <a:pPr marL="380990" indent="-380990">
              <a:buFont typeface="Arial" panose="020B0604020202020204" pitchFamily="34" charset="0"/>
              <a:buChar char="•"/>
            </a:pPr>
            <a:r>
              <a:rPr lang="en-US" sz="1600" dirty="0">
                <a:solidFill>
                  <a:schemeClr val="bg1"/>
                </a:solidFill>
              </a:rPr>
              <a:t>The checkout page – delivery method section</a:t>
            </a:r>
          </a:p>
          <a:p>
            <a:endParaRPr lang="en-US" sz="1600" dirty="0">
              <a:solidFill>
                <a:schemeClr val="bg1"/>
              </a:solidFill>
            </a:endParaRPr>
          </a:p>
          <a:p>
            <a:pPr marL="380990" indent="-380990">
              <a:buFont typeface="Arial" panose="020B0604020202020204" pitchFamily="34" charset="0"/>
              <a:buChar char="•"/>
            </a:pPr>
            <a:r>
              <a:rPr lang="en-US" sz="1600" dirty="0">
                <a:solidFill>
                  <a:schemeClr val="bg1"/>
                </a:solidFill>
              </a:rPr>
              <a:t>The FAQ page when talking about the DPD home delivery with Predict</a:t>
            </a:r>
          </a:p>
          <a:p>
            <a:pPr marL="380990" indent="-380990">
              <a:buFont typeface="Arial" panose="020B0604020202020204" pitchFamily="34" charset="0"/>
              <a:buChar char="•"/>
            </a:pPr>
            <a:endParaRPr lang="en-US" sz="1600" dirty="0">
              <a:solidFill>
                <a:schemeClr val="bg1"/>
              </a:solidFill>
            </a:endParaRPr>
          </a:p>
          <a:p>
            <a:r>
              <a:rPr lang="en-US" sz="1200" dirty="0">
                <a:solidFill>
                  <a:schemeClr val="bg1"/>
                </a:solidFill>
              </a:rPr>
              <a:t>Please note that this logo is only intended for checkout / FAQ purposes. When talking about DPD as shipping partner always use the main DPD logo.</a:t>
            </a:r>
          </a:p>
        </p:txBody>
      </p:sp>
      <p:sp>
        <p:nvSpPr>
          <p:cNvPr id="14" name="Rectangle 13"/>
          <p:cNvSpPr/>
          <p:nvPr/>
        </p:nvSpPr>
        <p:spPr>
          <a:xfrm>
            <a:off x="4655840" y="4197085"/>
            <a:ext cx="960107" cy="4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45" y="1100353"/>
            <a:ext cx="1560561" cy="1560561"/>
          </a:xfrm>
          <a:prstGeom prst="rect">
            <a:avLst/>
          </a:prstGeom>
        </p:spPr>
      </p:pic>
      <p:grpSp>
        <p:nvGrpSpPr>
          <p:cNvPr id="17" name="Group 16"/>
          <p:cNvGrpSpPr/>
          <p:nvPr/>
        </p:nvGrpSpPr>
        <p:grpSpPr>
          <a:xfrm>
            <a:off x="4367808" y="1908738"/>
            <a:ext cx="7028651" cy="3824049"/>
            <a:chOff x="3275856" y="1431553"/>
            <a:chExt cx="5271488" cy="286803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431553"/>
              <a:ext cx="5271488" cy="2868037"/>
            </a:xfrm>
            <a:prstGeom prst="rect">
              <a:avLst/>
            </a:prstGeom>
          </p:spPr>
        </p:pic>
        <p:sp>
          <p:nvSpPr>
            <p:cNvPr id="11" name="Rectangle 10"/>
            <p:cNvSpPr/>
            <p:nvPr/>
          </p:nvSpPr>
          <p:spPr>
            <a:xfrm>
              <a:off x="3995937" y="3327814"/>
              <a:ext cx="504056" cy="2759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599" y="3327814"/>
              <a:ext cx="294991" cy="294991"/>
            </a:xfrm>
            <a:prstGeom prst="rect">
              <a:avLst/>
            </a:prstGeom>
          </p:spPr>
        </p:pic>
      </p:grpSp>
    </p:spTree>
    <p:extLst>
      <p:ext uri="{BB962C8B-B14F-4D97-AF65-F5344CB8AC3E}">
        <p14:creationId xmlns:p14="http://schemas.microsoft.com/office/powerpoint/2010/main" val="29821905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94</a:t>
            </a:fld>
            <a:endParaRPr lang="en-GB"/>
          </a:p>
        </p:txBody>
      </p:sp>
      <p:sp>
        <p:nvSpPr>
          <p:cNvPr id="5" name="Title 4"/>
          <p:cNvSpPr>
            <a:spLocks noGrp="1"/>
          </p:cNvSpPr>
          <p:nvPr>
            <p:ph type="title"/>
          </p:nvPr>
        </p:nvSpPr>
        <p:spPr/>
        <p:txBody>
          <a:bodyPr/>
          <a:lstStyle/>
          <a:p>
            <a:r>
              <a:rPr lang="en-US" dirty="0"/>
              <a:t>Logo’s</a:t>
            </a:r>
          </a:p>
        </p:txBody>
      </p:sp>
      <p:sp>
        <p:nvSpPr>
          <p:cNvPr id="7" name="Text Placeholder 6"/>
          <p:cNvSpPr>
            <a:spLocks noGrp="1"/>
          </p:cNvSpPr>
          <p:nvPr>
            <p:ph type="body" sz="quarter" idx="13"/>
          </p:nvPr>
        </p:nvSpPr>
        <p:spPr/>
        <p:txBody>
          <a:bodyPr/>
          <a:lstStyle/>
          <a:p>
            <a:r>
              <a:rPr lang="en-US" dirty="0"/>
              <a:t>All countries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56107" y="1402183"/>
            <a:ext cx="1616968" cy="161696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107" y="3717032"/>
            <a:ext cx="1616968" cy="16169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08" y="3651301"/>
            <a:ext cx="3783765" cy="1682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08" y="1402183"/>
            <a:ext cx="3783765" cy="1682700"/>
          </a:xfrm>
          <a:prstGeom prst="rect">
            <a:avLst/>
          </a:prstGeom>
        </p:spPr>
      </p:pic>
    </p:spTree>
    <p:extLst>
      <p:ext uri="{BB962C8B-B14F-4D97-AF65-F5344CB8AC3E}">
        <p14:creationId xmlns:p14="http://schemas.microsoft.com/office/powerpoint/2010/main" val="35227573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95</a:t>
            </a:fld>
            <a:endParaRPr lang="en-GB"/>
          </a:p>
        </p:txBody>
      </p:sp>
      <p:sp>
        <p:nvSpPr>
          <p:cNvPr id="5" name="Title 4"/>
          <p:cNvSpPr>
            <a:spLocks noGrp="1"/>
          </p:cNvSpPr>
          <p:nvPr>
            <p:ph type="title"/>
          </p:nvPr>
        </p:nvSpPr>
        <p:spPr/>
        <p:txBody>
          <a:bodyPr/>
          <a:lstStyle/>
          <a:p>
            <a:r>
              <a:rPr lang="en-US" dirty="0"/>
              <a:t>Logo’s </a:t>
            </a:r>
          </a:p>
        </p:txBody>
      </p:sp>
      <p:sp>
        <p:nvSpPr>
          <p:cNvPr id="7" name="Text Placeholder 6"/>
          <p:cNvSpPr>
            <a:spLocks noGrp="1"/>
          </p:cNvSpPr>
          <p:nvPr>
            <p:ph type="body" sz="quarter" idx="13"/>
          </p:nvPr>
        </p:nvSpPr>
        <p:spPr/>
        <p:txBody>
          <a:bodyPr/>
          <a:lstStyle/>
          <a:p>
            <a:r>
              <a:rPr lang="en-US" dirty="0"/>
              <a:t>France (B2C)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071" y="3421022"/>
            <a:ext cx="6059711" cy="13323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1518313"/>
            <a:ext cx="6059711" cy="1332303"/>
          </a:xfrm>
          <a:prstGeom prst="rect">
            <a:avLst/>
          </a:prstGeom>
        </p:spPr>
      </p:pic>
      <p:pic>
        <p:nvPicPr>
          <p:cNvPr id="3074" name="Picture 2" descr="Afbeeldingsresultaat voor chronopost pickup">
            <a:extLst>
              <a:ext uri="{FF2B5EF4-FFF2-40B4-BE49-F238E27FC236}">
                <a16:creationId xmlns:a16="http://schemas.microsoft.com/office/drawing/2014/main" id="{4A4C28EB-4BD5-4B0A-8D63-048AD1570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307" y="3110838"/>
            <a:ext cx="19050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D9EC178-DEDC-4840-BE9C-31BC97A9B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0307" y="1401513"/>
            <a:ext cx="19050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685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96</a:t>
            </a:fld>
            <a:endParaRPr lang="en-GB"/>
          </a:p>
        </p:txBody>
      </p:sp>
      <p:sp>
        <p:nvSpPr>
          <p:cNvPr id="5" name="Title 4"/>
          <p:cNvSpPr>
            <a:spLocks noGrp="1"/>
          </p:cNvSpPr>
          <p:nvPr>
            <p:ph type="title"/>
          </p:nvPr>
        </p:nvSpPr>
        <p:spPr/>
        <p:txBody>
          <a:bodyPr/>
          <a:lstStyle/>
          <a:p>
            <a:r>
              <a:rPr lang="en-US" dirty="0"/>
              <a:t>Logo’s</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339" y="1598751"/>
            <a:ext cx="8545503" cy="1484533"/>
          </a:xfrm>
        </p:spPr>
      </p:pic>
      <p:sp>
        <p:nvSpPr>
          <p:cNvPr id="7" name="Text Placeholder 6"/>
          <p:cNvSpPr>
            <a:spLocks noGrp="1"/>
          </p:cNvSpPr>
          <p:nvPr>
            <p:ph type="body" sz="quarter" idx="13"/>
          </p:nvPr>
        </p:nvSpPr>
        <p:spPr/>
        <p:txBody>
          <a:bodyPr/>
          <a:lstStyle/>
          <a:p>
            <a:r>
              <a:rPr lang="en-US" dirty="0"/>
              <a:t>Spain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66" y="3842036"/>
            <a:ext cx="1263474" cy="1257570"/>
          </a:xfrm>
          <a:prstGeom prst="rect">
            <a:avLst/>
          </a:prstGeom>
        </p:spPr>
      </p:pic>
    </p:spTree>
    <p:extLst>
      <p:ext uri="{BB962C8B-B14F-4D97-AF65-F5344CB8AC3E}">
        <p14:creationId xmlns:p14="http://schemas.microsoft.com/office/powerpoint/2010/main" val="37310306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97</a:t>
            </a:fld>
            <a:endParaRPr lang="en-GB"/>
          </a:p>
        </p:txBody>
      </p:sp>
      <p:sp>
        <p:nvSpPr>
          <p:cNvPr id="5" name="Title 4"/>
          <p:cNvSpPr>
            <a:spLocks noGrp="1"/>
          </p:cNvSpPr>
          <p:nvPr>
            <p:ph type="title"/>
          </p:nvPr>
        </p:nvSpPr>
        <p:spPr/>
        <p:txBody>
          <a:bodyPr/>
          <a:lstStyle/>
          <a:p>
            <a:r>
              <a:rPr lang="en-US" dirty="0"/>
              <a:t>Logo’s</a:t>
            </a:r>
          </a:p>
        </p:txBody>
      </p:sp>
      <p:sp>
        <p:nvSpPr>
          <p:cNvPr id="7" name="Text Placeholder 6"/>
          <p:cNvSpPr>
            <a:spLocks noGrp="1"/>
          </p:cNvSpPr>
          <p:nvPr>
            <p:ph type="body" sz="quarter" idx="13"/>
          </p:nvPr>
        </p:nvSpPr>
        <p:spPr/>
        <p:txBody>
          <a:bodyPr/>
          <a:lstStyle/>
          <a:p>
            <a:r>
              <a:rPr lang="en-US" dirty="0"/>
              <a:t>Italy</a:t>
            </a:r>
          </a:p>
        </p:txBody>
      </p:sp>
      <p:pic>
        <p:nvPicPr>
          <p:cNvPr id="3074" name="Picture 2">
            <a:extLst>
              <a:ext uri="{FF2B5EF4-FFF2-40B4-BE49-F238E27FC236}">
                <a16:creationId xmlns:a16="http://schemas.microsoft.com/office/drawing/2014/main" id="{366AF91D-EB5E-4F29-9409-3D6CD23A1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988" y="900113"/>
            <a:ext cx="324802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2466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02120E-7871-4604-BD27-124F6FFCD07A}"/>
              </a:ext>
            </a:extLst>
          </p:cNvPr>
          <p:cNvSpPr/>
          <p:nvPr/>
        </p:nvSpPr>
        <p:spPr>
          <a:xfrm>
            <a:off x="6096000" y="0"/>
            <a:ext cx="6096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Slide Number Placeholder 3"/>
          <p:cNvSpPr>
            <a:spLocks noGrp="1"/>
          </p:cNvSpPr>
          <p:nvPr>
            <p:ph type="sldNum" sz="quarter" idx="12"/>
          </p:nvPr>
        </p:nvSpPr>
        <p:spPr/>
        <p:txBody>
          <a:bodyPr/>
          <a:lstStyle/>
          <a:p>
            <a:fld id="{F18D249E-531C-448D-97B7-84919B9EBFFF}" type="slidenum">
              <a:rPr lang="en-GB" smtClean="0"/>
              <a:t>98</a:t>
            </a:fld>
            <a:endParaRPr lang="en-GB"/>
          </a:p>
        </p:txBody>
      </p:sp>
      <p:sp>
        <p:nvSpPr>
          <p:cNvPr id="5" name="Title 4"/>
          <p:cNvSpPr>
            <a:spLocks noGrp="1"/>
          </p:cNvSpPr>
          <p:nvPr>
            <p:ph type="title"/>
          </p:nvPr>
        </p:nvSpPr>
        <p:spPr>
          <a:xfrm>
            <a:off x="323851" y="141834"/>
            <a:ext cx="11542183" cy="420663"/>
          </a:xfrm>
        </p:spPr>
        <p:txBody>
          <a:bodyPr/>
          <a:lstStyle/>
          <a:p>
            <a:r>
              <a:rPr lang="en-US" dirty="0"/>
              <a:t>Logo’s CSR</a:t>
            </a:r>
          </a:p>
        </p:txBody>
      </p:sp>
      <p:pic>
        <p:nvPicPr>
          <p:cNvPr id="14" name="Picture 13" descr="A picture containing drawing&#10;&#10;Description automatically generated">
            <a:extLst>
              <a:ext uri="{FF2B5EF4-FFF2-40B4-BE49-F238E27FC236}">
                <a16:creationId xmlns:a16="http://schemas.microsoft.com/office/drawing/2014/main" id="{05DB2A1E-3424-4DAB-BDC2-49B941F021DA}"/>
              </a:ext>
            </a:extLst>
          </p:cNvPr>
          <p:cNvPicPr>
            <a:picLocks noChangeAspect="1"/>
          </p:cNvPicPr>
          <p:nvPr/>
        </p:nvPicPr>
        <p:blipFill>
          <a:blip r:embed="rId2"/>
          <a:stretch>
            <a:fillRect/>
          </a:stretch>
        </p:blipFill>
        <p:spPr>
          <a:xfrm>
            <a:off x="323850" y="1382205"/>
            <a:ext cx="4232136" cy="1148941"/>
          </a:xfrm>
          <a:prstGeom prst="rect">
            <a:avLst/>
          </a:prstGeom>
        </p:spPr>
      </p:pic>
      <p:pic>
        <p:nvPicPr>
          <p:cNvPr id="16" name="Picture 15" descr="A picture containing flower&#10;&#10;Description automatically generated">
            <a:extLst>
              <a:ext uri="{FF2B5EF4-FFF2-40B4-BE49-F238E27FC236}">
                <a16:creationId xmlns:a16="http://schemas.microsoft.com/office/drawing/2014/main" id="{DF823DF0-6AE6-422F-984F-873CD3131773}"/>
              </a:ext>
            </a:extLst>
          </p:cNvPr>
          <p:cNvPicPr>
            <a:picLocks noChangeAspect="1"/>
          </p:cNvPicPr>
          <p:nvPr/>
        </p:nvPicPr>
        <p:blipFill rotWithShape="1">
          <a:blip r:embed="rId3"/>
          <a:srcRect t="29247" b="25381"/>
          <a:stretch/>
        </p:blipFill>
        <p:spPr>
          <a:xfrm>
            <a:off x="6329924" y="4920623"/>
            <a:ext cx="5628152" cy="181853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A18FA320-42F5-4986-8CD3-E23691865803}"/>
              </a:ext>
            </a:extLst>
          </p:cNvPr>
          <p:cNvPicPr>
            <a:picLocks noChangeAspect="1"/>
          </p:cNvPicPr>
          <p:nvPr/>
        </p:nvPicPr>
        <p:blipFill>
          <a:blip r:embed="rId4"/>
          <a:stretch>
            <a:fillRect/>
          </a:stretch>
        </p:blipFill>
        <p:spPr>
          <a:xfrm>
            <a:off x="323850" y="5100013"/>
            <a:ext cx="4232136" cy="1148941"/>
          </a:xfrm>
          <a:prstGeom prst="rect">
            <a:avLst/>
          </a:prstGeom>
        </p:spPr>
      </p:pic>
      <p:pic>
        <p:nvPicPr>
          <p:cNvPr id="21" name="Picture 20" descr="A picture containing flower&#10;&#10;Description automatically generated">
            <a:extLst>
              <a:ext uri="{FF2B5EF4-FFF2-40B4-BE49-F238E27FC236}">
                <a16:creationId xmlns:a16="http://schemas.microsoft.com/office/drawing/2014/main" id="{8211D471-3277-4CDC-851C-AFE5126C92E3}"/>
              </a:ext>
            </a:extLst>
          </p:cNvPr>
          <p:cNvPicPr>
            <a:picLocks noChangeAspect="1"/>
          </p:cNvPicPr>
          <p:nvPr/>
        </p:nvPicPr>
        <p:blipFill rotWithShape="1">
          <a:blip r:embed="rId5"/>
          <a:srcRect t="25750" b="26857"/>
          <a:stretch/>
        </p:blipFill>
        <p:spPr>
          <a:xfrm>
            <a:off x="6372375" y="885766"/>
            <a:ext cx="5341942" cy="1789828"/>
          </a:xfrm>
          <a:prstGeom prst="rect">
            <a:avLst/>
          </a:prstGeom>
        </p:spPr>
      </p:pic>
      <p:pic>
        <p:nvPicPr>
          <p:cNvPr id="23" name="Picture 22" descr="A picture containing flower&#10;&#10;Description automatically generated">
            <a:extLst>
              <a:ext uri="{FF2B5EF4-FFF2-40B4-BE49-F238E27FC236}">
                <a16:creationId xmlns:a16="http://schemas.microsoft.com/office/drawing/2014/main" id="{FE4DB5F7-731A-4CE9-ABAB-13A8089E0B1B}"/>
              </a:ext>
            </a:extLst>
          </p:cNvPr>
          <p:cNvPicPr>
            <a:picLocks noChangeAspect="1"/>
          </p:cNvPicPr>
          <p:nvPr/>
        </p:nvPicPr>
        <p:blipFill rotWithShape="1">
          <a:blip r:embed="rId6"/>
          <a:srcRect t="23346" b="28247"/>
          <a:stretch/>
        </p:blipFill>
        <p:spPr>
          <a:xfrm>
            <a:off x="6237882" y="2675594"/>
            <a:ext cx="5860536" cy="2005585"/>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62AB66D0-B7A7-4205-8BE7-9653B88D81FB}"/>
              </a:ext>
            </a:extLst>
          </p:cNvPr>
          <p:cNvPicPr>
            <a:picLocks noChangeAspect="1"/>
          </p:cNvPicPr>
          <p:nvPr/>
        </p:nvPicPr>
        <p:blipFill>
          <a:blip r:embed="rId7"/>
          <a:stretch>
            <a:fillRect/>
          </a:stretch>
        </p:blipFill>
        <p:spPr>
          <a:xfrm>
            <a:off x="323850" y="3288151"/>
            <a:ext cx="4232136" cy="1148941"/>
          </a:xfrm>
          <a:prstGeom prst="rect">
            <a:avLst/>
          </a:prstGeom>
        </p:spPr>
      </p:pic>
    </p:spTree>
    <p:extLst>
      <p:ext uri="{BB962C8B-B14F-4D97-AF65-F5344CB8AC3E}">
        <p14:creationId xmlns:p14="http://schemas.microsoft.com/office/powerpoint/2010/main" val="1268874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D249E-531C-448D-97B7-84919B9EBFFF}" type="slidenum">
              <a:rPr lang="en-GB" smtClean="0"/>
              <a:t>99</a:t>
            </a:fld>
            <a:endParaRPr lang="en-GB"/>
          </a:p>
        </p:txBody>
      </p:sp>
      <p:sp>
        <p:nvSpPr>
          <p:cNvPr id="5" name="Title 4"/>
          <p:cNvSpPr>
            <a:spLocks noGrp="1"/>
          </p:cNvSpPr>
          <p:nvPr>
            <p:ph type="title"/>
          </p:nvPr>
        </p:nvSpPr>
        <p:spPr/>
        <p:txBody>
          <a:bodyPr/>
          <a:lstStyle/>
          <a:p>
            <a:r>
              <a:rPr lang="en-US" dirty="0"/>
              <a:t>Downloads</a:t>
            </a:r>
          </a:p>
        </p:txBody>
      </p:sp>
      <p:graphicFrame>
        <p:nvGraphicFramePr>
          <p:cNvPr id="11" name="Object 10"/>
          <p:cNvGraphicFramePr>
            <a:graphicFrameLocks noChangeAspect="1"/>
          </p:cNvGraphicFramePr>
          <p:nvPr>
            <p:extLst>
              <p:ext uri="{D42A27DB-BD31-4B8C-83A1-F6EECF244321}">
                <p14:modId xmlns:p14="http://schemas.microsoft.com/office/powerpoint/2010/main" val="4090356937"/>
              </p:ext>
            </p:extLst>
          </p:nvPr>
        </p:nvGraphicFramePr>
        <p:xfrm>
          <a:off x="1095097" y="1264773"/>
          <a:ext cx="3232135" cy="695705"/>
        </p:xfrm>
        <a:graphic>
          <a:graphicData uri="http://schemas.openxmlformats.org/presentationml/2006/ole">
            <mc:AlternateContent xmlns:mc="http://schemas.openxmlformats.org/markup-compatibility/2006">
              <mc:Choice xmlns:v="urn:schemas-microsoft-com:vml" Requires="v">
                <p:oleObj spid="_x0000_s2050" name="Packager Shell Object" showAsIcon="1" r:id="rId3" imgW="3186000" imgH="685800" progId="Package">
                  <p:embed/>
                </p:oleObj>
              </mc:Choice>
              <mc:Fallback>
                <p:oleObj name="Packager Shell Object" showAsIcon="1" r:id="rId3" imgW="3186000" imgH="685800" progId="Package">
                  <p:embed/>
                  <p:pic>
                    <p:nvPicPr>
                      <p:cNvPr id="11" name="Object 10"/>
                      <p:cNvPicPr/>
                      <p:nvPr/>
                    </p:nvPicPr>
                    <p:blipFill>
                      <a:blip r:embed="rId4"/>
                      <a:stretch>
                        <a:fillRect/>
                      </a:stretch>
                    </p:blipFill>
                    <p:spPr>
                      <a:xfrm>
                        <a:off x="1095097" y="1264773"/>
                        <a:ext cx="3232135" cy="69570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4109216" y="1284698"/>
          <a:ext cx="3059129" cy="655852"/>
        </p:xfrm>
        <a:graphic>
          <a:graphicData uri="http://schemas.openxmlformats.org/presentationml/2006/ole">
            <mc:AlternateContent xmlns:mc="http://schemas.openxmlformats.org/markup-compatibility/2006">
              <mc:Choice xmlns:v="urn:schemas-microsoft-com:vml" Requires="v">
                <p:oleObj spid="_x0000_s2051" name="Packager Shell Object" showAsIcon="1" r:id="rId5" imgW="3198960" imgH="685800" progId="Package">
                  <p:embed/>
                </p:oleObj>
              </mc:Choice>
              <mc:Fallback>
                <p:oleObj name="Packager Shell Object" showAsIcon="1" r:id="rId5" imgW="3198960" imgH="685800" progId="Package">
                  <p:embed/>
                  <p:pic>
                    <p:nvPicPr>
                      <p:cNvPr id="12" name="Object 11"/>
                      <p:cNvPicPr/>
                      <p:nvPr/>
                    </p:nvPicPr>
                    <p:blipFill>
                      <a:blip r:embed="rId6"/>
                      <a:stretch>
                        <a:fillRect/>
                      </a:stretch>
                    </p:blipFill>
                    <p:spPr>
                      <a:xfrm>
                        <a:off x="4109216" y="1284698"/>
                        <a:ext cx="3059129" cy="655852"/>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6552504" y="3053653"/>
          <a:ext cx="1940677" cy="733484"/>
        </p:xfrm>
        <a:graphic>
          <a:graphicData uri="http://schemas.openxmlformats.org/presentationml/2006/ole">
            <mc:AlternateContent xmlns:mc="http://schemas.openxmlformats.org/markup-compatibility/2006">
              <mc:Choice xmlns:v="urn:schemas-microsoft-com:vml" Requires="v">
                <p:oleObj spid="_x0000_s2052" name="Packager Shell Object" showAsIcon="1" r:id="rId7" imgW="1815120" imgH="685800" progId="Package">
                  <p:embed/>
                </p:oleObj>
              </mc:Choice>
              <mc:Fallback>
                <p:oleObj name="Packager Shell Object" showAsIcon="1" r:id="rId7" imgW="1815120" imgH="685800" progId="Package">
                  <p:embed/>
                  <p:pic>
                    <p:nvPicPr>
                      <p:cNvPr id="13" name="Object 12"/>
                      <p:cNvPicPr/>
                      <p:nvPr/>
                    </p:nvPicPr>
                    <p:blipFill>
                      <a:blip r:embed="rId8"/>
                      <a:stretch>
                        <a:fillRect/>
                      </a:stretch>
                    </p:blipFill>
                    <p:spPr>
                      <a:xfrm>
                        <a:off x="6552504" y="3053653"/>
                        <a:ext cx="1940677" cy="733484"/>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9588518" y="3053652"/>
          <a:ext cx="1632181" cy="716568"/>
        </p:xfrm>
        <a:graphic>
          <a:graphicData uri="http://schemas.openxmlformats.org/presentationml/2006/ole">
            <mc:AlternateContent xmlns:mc="http://schemas.openxmlformats.org/markup-compatibility/2006">
              <mc:Choice xmlns:v="urn:schemas-microsoft-com:vml" Requires="v">
                <p:oleObj spid="_x0000_s2053" name="Packager Shell Object" showAsIcon="1" r:id="rId9" imgW="1561320" imgH="685800" progId="Package">
                  <p:embed/>
                </p:oleObj>
              </mc:Choice>
              <mc:Fallback>
                <p:oleObj name="Packager Shell Object" showAsIcon="1" r:id="rId9" imgW="1561320" imgH="685800" progId="Package">
                  <p:embed/>
                  <p:pic>
                    <p:nvPicPr>
                      <p:cNvPr id="14" name="Object 13"/>
                      <p:cNvPicPr/>
                      <p:nvPr/>
                    </p:nvPicPr>
                    <p:blipFill>
                      <a:blip r:embed="rId10"/>
                      <a:stretch>
                        <a:fillRect/>
                      </a:stretch>
                    </p:blipFill>
                    <p:spPr>
                      <a:xfrm>
                        <a:off x="9588518" y="3053652"/>
                        <a:ext cx="1632181" cy="716568"/>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139001" y="2894329"/>
          <a:ext cx="2214393" cy="716568"/>
        </p:xfrm>
        <a:graphic>
          <a:graphicData uri="http://schemas.openxmlformats.org/presentationml/2006/ole">
            <mc:AlternateContent xmlns:mc="http://schemas.openxmlformats.org/markup-compatibility/2006">
              <mc:Choice xmlns:v="urn:schemas-microsoft-com:vml" Requires="v">
                <p:oleObj spid="_x0000_s2054" name="Packager Shell Object" showAsIcon="1" r:id="rId11" imgW="2119680" imgH="685800" progId="Package">
                  <p:embed/>
                </p:oleObj>
              </mc:Choice>
              <mc:Fallback>
                <p:oleObj name="Packager Shell Object" showAsIcon="1" r:id="rId11" imgW="2119680" imgH="685800" progId="Package">
                  <p:embed/>
                  <p:pic>
                    <p:nvPicPr>
                      <p:cNvPr id="15" name="Object 14"/>
                      <p:cNvPicPr/>
                      <p:nvPr/>
                    </p:nvPicPr>
                    <p:blipFill>
                      <a:blip r:embed="rId12"/>
                      <a:stretch>
                        <a:fillRect/>
                      </a:stretch>
                    </p:blipFill>
                    <p:spPr>
                      <a:xfrm>
                        <a:off x="3139001" y="2894329"/>
                        <a:ext cx="2214393" cy="716568"/>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3206332" y="3665976"/>
          <a:ext cx="2112235" cy="627137"/>
        </p:xfrm>
        <a:graphic>
          <a:graphicData uri="http://schemas.openxmlformats.org/presentationml/2006/ole">
            <mc:AlternateContent xmlns:mc="http://schemas.openxmlformats.org/markup-compatibility/2006">
              <mc:Choice xmlns:v="urn:schemas-microsoft-com:vml" Requires="v">
                <p:oleObj spid="_x0000_s2055" name="Packager Shell Object" showAsIcon="1" r:id="rId13" imgW="2310120" imgH="685800" progId="Package">
                  <p:embed/>
                </p:oleObj>
              </mc:Choice>
              <mc:Fallback>
                <p:oleObj name="Packager Shell Object" showAsIcon="1" r:id="rId13" imgW="2310120" imgH="685800" progId="Package">
                  <p:embed/>
                  <p:pic>
                    <p:nvPicPr>
                      <p:cNvPr id="17" name="Object 16"/>
                      <p:cNvPicPr/>
                      <p:nvPr/>
                    </p:nvPicPr>
                    <p:blipFill>
                      <a:blip r:embed="rId14"/>
                      <a:stretch>
                        <a:fillRect/>
                      </a:stretch>
                    </p:blipFill>
                    <p:spPr>
                      <a:xfrm>
                        <a:off x="3206332" y="3665976"/>
                        <a:ext cx="2112235" cy="627137"/>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6491262" y="4077257"/>
          <a:ext cx="1979415" cy="644391"/>
        </p:xfrm>
        <a:graphic>
          <a:graphicData uri="http://schemas.openxmlformats.org/presentationml/2006/ole">
            <mc:AlternateContent xmlns:mc="http://schemas.openxmlformats.org/markup-compatibility/2006">
              <mc:Choice xmlns:v="urn:schemas-microsoft-com:vml" Requires="v">
                <p:oleObj spid="_x0000_s2056" name="Packager Shell Object" showAsIcon="1" r:id="rId15" imgW="2107080" imgH="685800" progId="Package">
                  <p:embed/>
                </p:oleObj>
              </mc:Choice>
              <mc:Fallback>
                <p:oleObj name="Packager Shell Object" showAsIcon="1" r:id="rId15" imgW="2107080" imgH="685800" progId="Package">
                  <p:embed/>
                  <p:pic>
                    <p:nvPicPr>
                      <p:cNvPr id="19" name="Object 18"/>
                      <p:cNvPicPr/>
                      <p:nvPr/>
                    </p:nvPicPr>
                    <p:blipFill>
                      <a:blip r:embed="rId16"/>
                      <a:stretch>
                        <a:fillRect/>
                      </a:stretch>
                    </p:blipFill>
                    <p:spPr>
                      <a:xfrm>
                        <a:off x="6491262" y="4077257"/>
                        <a:ext cx="1979415" cy="644391"/>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30673954"/>
              </p:ext>
            </p:extLst>
          </p:nvPr>
        </p:nvGraphicFramePr>
        <p:xfrm>
          <a:off x="9325911" y="4077257"/>
          <a:ext cx="2052263" cy="664103"/>
        </p:xfrm>
        <a:graphic>
          <a:graphicData uri="http://schemas.openxmlformats.org/presentationml/2006/ole">
            <mc:AlternateContent xmlns:mc="http://schemas.openxmlformats.org/markup-compatibility/2006">
              <mc:Choice xmlns:v="urn:schemas-microsoft-com:vml" Requires="v">
                <p:oleObj spid="_x0000_s2057" name="Packager Shell Object" showAsIcon="1" r:id="rId17" imgW="2119680" imgH="685800" progId="Package">
                  <p:embed/>
                </p:oleObj>
              </mc:Choice>
              <mc:Fallback>
                <p:oleObj name="Packager Shell Object" showAsIcon="1" r:id="rId17" imgW="2119680" imgH="685800" progId="Package">
                  <p:embed/>
                  <p:pic>
                    <p:nvPicPr>
                      <p:cNvPr id="20" name="Object 19"/>
                      <p:cNvPicPr/>
                      <p:nvPr/>
                    </p:nvPicPr>
                    <p:blipFill>
                      <a:blip r:embed="rId18"/>
                      <a:stretch>
                        <a:fillRect/>
                      </a:stretch>
                    </p:blipFill>
                    <p:spPr>
                      <a:xfrm>
                        <a:off x="9325911" y="4077257"/>
                        <a:ext cx="2052263" cy="664103"/>
                      </a:xfrm>
                      <a:prstGeom prst="rect">
                        <a:avLst/>
                      </a:prstGeom>
                    </p:spPr>
                  </p:pic>
                </p:oleObj>
              </mc:Fallback>
            </mc:AlternateContent>
          </a:graphicData>
        </a:graphic>
      </p:graphicFrame>
      <p:sp>
        <p:nvSpPr>
          <p:cNvPr id="21" name="TextBox 20"/>
          <p:cNvSpPr txBox="1"/>
          <p:nvPr/>
        </p:nvSpPr>
        <p:spPr>
          <a:xfrm>
            <a:off x="335362" y="1100759"/>
            <a:ext cx="1829347" cy="338554"/>
          </a:xfrm>
          <a:prstGeom prst="rect">
            <a:avLst/>
          </a:prstGeom>
          <a:solidFill>
            <a:srgbClr val="A91D37"/>
          </a:solidFill>
        </p:spPr>
        <p:txBody>
          <a:bodyPr wrap="none" rtlCol="0">
            <a:spAutoFit/>
          </a:bodyPr>
          <a:lstStyle/>
          <a:p>
            <a:r>
              <a:rPr lang="en-US" sz="1600" dirty="0">
                <a:solidFill>
                  <a:schemeClr val="bg1"/>
                </a:solidFill>
              </a:rPr>
              <a:t>Checkout &amp; FAQ</a:t>
            </a:r>
          </a:p>
        </p:txBody>
      </p:sp>
      <p:sp>
        <p:nvSpPr>
          <p:cNvPr id="22" name="TextBox 21"/>
          <p:cNvSpPr txBox="1"/>
          <p:nvPr/>
        </p:nvSpPr>
        <p:spPr>
          <a:xfrm>
            <a:off x="335360" y="2332587"/>
            <a:ext cx="1821332" cy="584775"/>
          </a:xfrm>
          <a:prstGeom prst="rect">
            <a:avLst/>
          </a:prstGeom>
          <a:solidFill>
            <a:schemeClr val="accent2"/>
          </a:solidFill>
        </p:spPr>
        <p:txBody>
          <a:bodyPr wrap="none" rtlCol="0">
            <a:spAutoFit/>
          </a:bodyPr>
          <a:lstStyle/>
          <a:p>
            <a:r>
              <a:rPr lang="en-US" sz="1600" dirty="0">
                <a:solidFill>
                  <a:schemeClr val="bg1"/>
                </a:solidFill>
              </a:rPr>
              <a:t>Homepage</a:t>
            </a:r>
          </a:p>
          <a:p>
            <a:r>
              <a:rPr lang="en-US" sz="1600" dirty="0">
                <a:solidFill>
                  <a:schemeClr val="bg1"/>
                </a:solidFill>
              </a:rPr>
              <a:t>Header &amp; footer</a:t>
            </a:r>
          </a:p>
        </p:txBody>
      </p:sp>
      <p:graphicFrame>
        <p:nvGraphicFramePr>
          <p:cNvPr id="23" name="Object 22"/>
          <p:cNvGraphicFramePr>
            <a:graphicFrameLocks noChangeAspect="1"/>
          </p:cNvGraphicFramePr>
          <p:nvPr>
            <p:extLst>
              <p:ext uri="{D42A27DB-BD31-4B8C-83A1-F6EECF244321}">
                <p14:modId xmlns:p14="http://schemas.microsoft.com/office/powerpoint/2010/main" val="3514390907"/>
              </p:ext>
            </p:extLst>
          </p:nvPr>
        </p:nvGraphicFramePr>
        <p:xfrm>
          <a:off x="6256505" y="5217524"/>
          <a:ext cx="2448927" cy="609761"/>
        </p:xfrm>
        <a:graphic>
          <a:graphicData uri="http://schemas.openxmlformats.org/presentationml/2006/ole">
            <mc:AlternateContent xmlns:mc="http://schemas.openxmlformats.org/markup-compatibility/2006">
              <mc:Choice xmlns:v="urn:schemas-microsoft-com:vml" Requires="v">
                <p:oleObj spid="_x0000_s2058" name="Packager Shell Object" showAsIcon="1" r:id="rId19" imgW="2754720" imgH="685800" progId="Package">
                  <p:embed/>
                </p:oleObj>
              </mc:Choice>
              <mc:Fallback>
                <p:oleObj name="Packager Shell Object" showAsIcon="1" r:id="rId19" imgW="2754720" imgH="685800" progId="Package">
                  <p:embed/>
                  <p:pic>
                    <p:nvPicPr>
                      <p:cNvPr id="23" name="Object 22"/>
                      <p:cNvPicPr/>
                      <p:nvPr/>
                    </p:nvPicPr>
                    <p:blipFill>
                      <a:blip r:embed="rId20"/>
                      <a:stretch>
                        <a:fillRect/>
                      </a:stretch>
                    </p:blipFill>
                    <p:spPr>
                      <a:xfrm>
                        <a:off x="6256505" y="5217524"/>
                        <a:ext cx="2448927" cy="609761"/>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2877524" y="4416359"/>
          <a:ext cx="2899413" cy="649999"/>
        </p:xfrm>
        <a:graphic>
          <a:graphicData uri="http://schemas.openxmlformats.org/presentationml/2006/ole">
            <mc:AlternateContent xmlns:mc="http://schemas.openxmlformats.org/markup-compatibility/2006">
              <mc:Choice xmlns:v="urn:schemas-microsoft-com:vml" Requires="v">
                <p:oleObj spid="_x0000_s2059" name="Packager Shell Object" showAsIcon="1" r:id="rId21" imgW="3059280" imgH="685800" progId="Package">
                  <p:embed/>
                </p:oleObj>
              </mc:Choice>
              <mc:Fallback>
                <p:oleObj name="Packager Shell Object" showAsIcon="1" r:id="rId21" imgW="3059280" imgH="685800" progId="Package">
                  <p:embed/>
                  <p:pic>
                    <p:nvPicPr>
                      <p:cNvPr id="24" name="Object 23"/>
                      <p:cNvPicPr/>
                      <p:nvPr/>
                    </p:nvPicPr>
                    <p:blipFill>
                      <a:blip r:embed="rId22"/>
                      <a:stretch>
                        <a:fillRect/>
                      </a:stretch>
                    </p:blipFill>
                    <p:spPr>
                      <a:xfrm>
                        <a:off x="2877524" y="4416359"/>
                        <a:ext cx="2899413" cy="649999"/>
                      </a:xfrm>
                      <a:prstGeom prst="rect">
                        <a:avLst/>
                      </a:prstGeom>
                    </p:spPr>
                  </p:pic>
                </p:oleObj>
              </mc:Fallback>
            </mc:AlternateContent>
          </a:graphicData>
        </a:graphic>
      </p:graphicFrame>
      <p:sp>
        <p:nvSpPr>
          <p:cNvPr id="25" name="TextBox 24"/>
          <p:cNvSpPr txBox="1"/>
          <p:nvPr/>
        </p:nvSpPr>
        <p:spPr>
          <a:xfrm>
            <a:off x="3489364" y="2341989"/>
            <a:ext cx="1271502" cy="543867"/>
          </a:xfrm>
          <a:prstGeom prst="rect">
            <a:avLst/>
          </a:prstGeom>
          <a:solidFill>
            <a:schemeClr val="accent2"/>
          </a:solidFill>
        </p:spPr>
        <p:txBody>
          <a:bodyPr wrap="none" rtlCol="0">
            <a:spAutoFit/>
          </a:bodyPr>
          <a:lstStyle/>
          <a:p>
            <a:r>
              <a:rPr lang="en-US" sz="1467" dirty="0">
                <a:solidFill>
                  <a:schemeClr val="bg1"/>
                </a:solidFill>
              </a:rPr>
              <a:t>Main Logo’s</a:t>
            </a:r>
          </a:p>
          <a:p>
            <a:endParaRPr lang="en-US" sz="1467" dirty="0">
              <a:solidFill>
                <a:schemeClr val="bg1"/>
              </a:solidFill>
            </a:endParaRPr>
          </a:p>
        </p:txBody>
      </p:sp>
      <p:sp>
        <p:nvSpPr>
          <p:cNvPr id="26" name="TextBox 25"/>
          <p:cNvSpPr txBox="1"/>
          <p:nvPr/>
        </p:nvSpPr>
        <p:spPr>
          <a:xfrm>
            <a:off x="6500704" y="2339009"/>
            <a:ext cx="1737976" cy="543867"/>
          </a:xfrm>
          <a:prstGeom prst="rect">
            <a:avLst/>
          </a:prstGeom>
          <a:solidFill>
            <a:schemeClr val="accent2"/>
          </a:solidFill>
        </p:spPr>
        <p:txBody>
          <a:bodyPr wrap="none" rtlCol="0">
            <a:spAutoFit/>
          </a:bodyPr>
          <a:lstStyle/>
          <a:p>
            <a:r>
              <a:rPr lang="en-US" sz="1467" dirty="0">
                <a:solidFill>
                  <a:schemeClr val="bg1"/>
                </a:solidFill>
              </a:rPr>
              <a:t>Alternative black</a:t>
            </a:r>
          </a:p>
          <a:p>
            <a:endParaRPr lang="en-US" sz="1467" dirty="0">
              <a:solidFill>
                <a:schemeClr val="bg1"/>
              </a:solidFill>
            </a:endParaRPr>
          </a:p>
        </p:txBody>
      </p:sp>
      <p:sp>
        <p:nvSpPr>
          <p:cNvPr id="27" name="Rectangle 26"/>
          <p:cNvSpPr/>
          <p:nvPr/>
        </p:nvSpPr>
        <p:spPr>
          <a:xfrm>
            <a:off x="335361" y="2341989"/>
            <a:ext cx="11233249" cy="387132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335362" y="1100759"/>
            <a:ext cx="11242492" cy="991103"/>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p:cNvSpPr txBox="1"/>
          <p:nvPr/>
        </p:nvSpPr>
        <p:spPr>
          <a:xfrm>
            <a:off x="9512043" y="2352879"/>
            <a:ext cx="1797287" cy="543867"/>
          </a:xfrm>
          <a:prstGeom prst="rect">
            <a:avLst/>
          </a:prstGeom>
          <a:solidFill>
            <a:schemeClr val="accent2"/>
          </a:solidFill>
        </p:spPr>
        <p:txBody>
          <a:bodyPr wrap="none" rtlCol="0">
            <a:spAutoFit/>
          </a:bodyPr>
          <a:lstStyle/>
          <a:p>
            <a:r>
              <a:rPr lang="en-US" sz="1467" dirty="0">
                <a:solidFill>
                  <a:schemeClr val="bg1"/>
                </a:solidFill>
              </a:rPr>
              <a:t>Alternative white</a:t>
            </a:r>
          </a:p>
          <a:p>
            <a:endParaRPr lang="en-US" sz="1467" dirty="0">
              <a:solidFill>
                <a:schemeClr val="bg1"/>
              </a:solidFill>
            </a:endParaRPr>
          </a:p>
        </p:txBody>
      </p:sp>
      <p:graphicFrame>
        <p:nvGraphicFramePr>
          <p:cNvPr id="3" name="Object 2"/>
          <p:cNvGraphicFramePr>
            <a:graphicFrameLocks noChangeAspect="1"/>
          </p:cNvGraphicFramePr>
          <p:nvPr/>
        </p:nvGraphicFramePr>
        <p:xfrm>
          <a:off x="7168345" y="1300460"/>
          <a:ext cx="1721881" cy="611721"/>
        </p:xfrm>
        <a:graphic>
          <a:graphicData uri="http://schemas.openxmlformats.org/presentationml/2006/ole">
            <mc:AlternateContent xmlns:mc="http://schemas.openxmlformats.org/markup-compatibility/2006">
              <mc:Choice xmlns:v="urn:schemas-microsoft-com:vml" Requires="v">
                <p:oleObj spid="_x0000_s2060" name="Packager Shell Object" showAsIcon="1" r:id="rId23" imgW="1930680" imgH="685800" progId="Package">
                  <p:embed/>
                </p:oleObj>
              </mc:Choice>
              <mc:Fallback>
                <p:oleObj name="Packager Shell Object" showAsIcon="1" r:id="rId23" imgW="1930680" imgH="685800" progId="Package">
                  <p:embed/>
                  <p:pic>
                    <p:nvPicPr>
                      <p:cNvPr id="3" name="Object 2"/>
                      <p:cNvPicPr/>
                      <p:nvPr/>
                    </p:nvPicPr>
                    <p:blipFill>
                      <a:blip r:embed="rId24"/>
                      <a:stretch>
                        <a:fillRect/>
                      </a:stretch>
                    </p:blipFill>
                    <p:spPr>
                      <a:xfrm>
                        <a:off x="7168345" y="1300460"/>
                        <a:ext cx="1721881" cy="61172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6523695"/>
              </p:ext>
            </p:extLst>
          </p:nvPr>
        </p:nvGraphicFramePr>
        <p:xfrm>
          <a:off x="3636596" y="5245285"/>
          <a:ext cx="1219200" cy="1056217"/>
        </p:xfrm>
        <a:graphic>
          <a:graphicData uri="http://schemas.openxmlformats.org/presentationml/2006/ole">
            <mc:AlternateContent xmlns:mc="http://schemas.openxmlformats.org/markup-compatibility/2006">
              <mc:Choice xmlns:v="urn:schemas-microsoft-com:vml" Requires="v">
                <p:oleObj spid="_x0000_s2061" name="Packager Shell Object" showAsIcon="1" r:id="rId25" imgW="914400" imgH="792360" progId="Package">
                  <p:embed/>
                </p:oleObj>
              </mc:Choice>
              <mc:Fallback>
                <p:oleObj name="Packager Shell Object" showAsIcon="1" r:id="rId25" imgW="914400" imgH="792360" progId="Package">
                  <p:embed/>
                  <p:pic>
                    <p:nvPicPr>
                      <p:cNvPr id="6" name="Object 5"/>
                      <p:cNvPicPr/>
                      <p:nvPr/>
                    </p:nvPicPr>
                    <p:blipFill>
                      <a:blip r:embed="rId26"/>
                      <a:stretch>
                        <a:fillRect/>
                      </a:stretch>
                    </p:blipFill>
                    <p:spPr>
                      <a:xfrm>
                        <a:off x="3636596" y="5245285"/>
                        <a:ext cx="1219200" cy="1056217"/>
                      </a:xfrm>
                      <a:prstGeom prst="rect">
                        <a:avLst/>
                      </a:prstGeom>
                    </p:spPr>
                  </p:pic>
                </p:oleObj>
              </mc:Fallback>
            </mc:AlternateContent>
          </a:graphicData>
        </a:graphic>
      </p:graphicFrame>
    </p:spTree>
    <p:extLst>
      <p:ext uri="{BB962C8B-B14F-4D97-AF65-F5344CB8AC3E}">
        <p14:creationId xmlns:p14="http://schemas.microsoft.com/office/powerpoint/2010/main" val="1365107896"/>
      </p:ext>
    </p:extLst>
  </p:cSld>
  <p:clrMapOvr>
    <a:masterClrMapping/>
  </p:clrMapOvr>
</p:sld>
</file>

<file path=ppt/theme/theme1.xml><?xml version="1.0" encoding="utf-8"?>
<a:theme xmlns:a="http://schemas.openxmlformats.org/drawingml/2006/main" name="DPD_Master">
  <a:themeElements>
    <a:clrScheme name="DPD Palette">
      <a:dk1>
        <a:srgbClr val="414042"/>
      </a:dk1>
      <a:lt1>
        <a:sysClr val="window" lastClr="FFFFFF"/>
      </a:lt1>
      <a:dk2>
        <a:srgbClr val="1F497D"/>
      </a:dk2>
      <a:lt2>
        <a:srgbClr val="E7E6E6"/>
      </a:lt2>
      <a:accent1>
        <a:srgbClr val="DC0032"/>
      </a:accent1>
      <a:accent2>
        <a:srgbClr val="808285"/>
      </a:accent2>
      <a:accent3>
        <a:srgbClr val="414042"/>
      </a:accent3>
      <a:accent4>
        <a:srgbClr val="A90034"/>
      </a:accent4>
      <a:accent5>
        <a:srgbClr val="E6E7E8"/>
      </a:accent5>
      <a:accent6>
        <a:srgbClr val="CAC4BE"/>
      </a:accent6>
      <a:hlink>
        <a:srgbClr val="0563C1"/>
      </a:hlink>
      <a:folHlink>
        <a:srgbClr val="954F72"/>
      </a:folHlink>
    </a:clrScheme>
    <a:fontScheme name="Pluto_Sans_PPT">
      <a:majorFont>
        <a:latin typeface="Pluto Sans DPD PPT ExtraLight"/>
        <a:ea typeface=""/>
        <a:cs typeface=""/>
      </a:majorFont>
      <a:minorFont>
        <a:latin typeface="Pluto Sans DPD P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80125_DPD_PPT_Template-16-9_light.pptx" id="{29F347FD-2658-4DC7-A71A-8C587AFF7963}" vid="{288FA8D1-81B8-4C0B-9C2C-2E889091451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7444</Words>
  <Application>Microsoft Office PowerPoint</Application>
  <PresentationFormat>Widescreen</PresentationFormat>
  <Paragraphs>1010</Paragraphs>
  <Slides>105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15" baseType="lpstr">
      <vt:lpstr>Pluto Sans Light</vt:lpstr>
      <vt:lpstr>Arial</vt:lpstr>
      <vt:lpstr>Pluto Sans DPD PPT Thin</vt:lpstr>
      <vt:lpstr>Pluto Sans DPD PPT ExtraLight</vt:lpstr>
      <vt:lpstr>Pluto Sans DPD PPT Light</vt:lpstr>
      <vt:lpstr>Pluto Sans DPD PPT</vt:lpstr>
      <vt:lpstr>Wingdings</vt:lpstr>
      <vt:lpstr>DPD_Master</vt:lpstr>
      <vt:lpstr>Worksheet</vt:lpstr>
      <vt:lpstr>Packager Shell Object</vt:lpstr>
      <vt:lpstr>Marketing Integration document </vt:lpstr>
      <vt:lpstr>In this document</vt:lpstr>
      <vt:lpstr>Introduction </vt:lpstr>
      <vt:lpstr>Did you know*?</vt:lpstr>
      <vt:lpstr>Did you know*?</vt:lpstr>
      <vt:lpstr>Credible delivery and return information leads to higher conversion rates!</vt:lpstr>
      <vt:lpstr>Getting started</vt:lpstr>
      <vt:lpstr>Integration of the DPD e-commerce services </vt:lpstr>
      <vt:lpstr>IT integration example </vt:lpstr>
      <vt:lpstr>Optimizing your checkout</vt:lpstr>
      <vt:lpstr>15 tips leading to higher conversion </vt:lpstr>
      <vt:lpstr>15 tips leading to higher conversion </vt:lpstr>
      <vt:lpstr>15 tips leading to higher conversion </vt:lpstr>
      <vt:lpstr>15 tips leading to higher conversion </vt:lpstr>
      <vt:lpstr>Some successful integrations</vt:lpstr>
      <vt:lpstr>Some successful integration examples </vt:lpstr>
      <vt:lpstr>Home page</vt:lpstr>
      <vt:lpstr>River Woods</vt:lpstr>
      <vt:lpstr>River Woods</vt:lpstr>
      <vt:lpstr>River Woods</vt:lpstr>
      <vt:lpstr>River Woods</vt:lpstr>
      <vt:lpstr>Marketing support</vt:lpstr>
      <vt:lpstr>Marketing support</vt:lpstr>
      <vt:lpstr>How to talk about delivery options?</vt:lpstr>
      <vt:lpstr>PowerPoint Presentation</vt:lpstr>
      <vt:lpstr>Integration texts</vt:lpstr>
      <vt:lpstr>Integration texts</vt:lpstr>
      <vt:lpstr>Integration texts</vt:lpstr>
      <vt:lpstr>FAQ</vt:lpstr>
      <vt:lpstr>FAQ</vt:lpstr>
      <vt:lpstr>Texts return</vt:lpstr>
      <vt:lpstr>Integration texts</vt:lpstr>
      <vt:lpstr>Integration texts</vt:lpstr>
      <vt:lpstr>Integration texts</vt:lpstr>
      <vt:lpstr>FAQ</vt:lpstr>
      <vt:lpstr>FAQ</vt:lpstr>
      <vt:lpstr>Textes return</vt:lpstr>
      <vt:lpstr>Integration texts</vt:lpstr>
      <vt:lpstr>Integration texts</vt:lpstr>
      <vt:lpstr>Integration texts</vt:lpstr>
      <vt:lpstr>FAQ</vt:lpstr>
      <vt:lpstr>FAQ</vt:lpstr>
      <vt:lpstr>Texts return</vt:lpstr>
      <vt:lpstr>Integration texts </vt:lpstr>
      <vt:lpstr>Integration texts </vt:lpstr>
      <vt:lpstr>Integration texts </vt:lpstr>
      <vt:lpstr>FAQ</vt:lpstr>
      <vt:lpstr>FAQ</vt:lpstr>
      <vt:lpstr>Texts return</vt:lpstr>
      <vt:lpstr>Integration texts </vt:lpstr>
      <vt:lpstr>Integration texts </vt:lpstr>
      <vt:lpstr>FAQ</vt:lpstr>
      <vt:lpstr>Texts return</vt:lpstr>
      <vt:lpstr>Integration texts </vt:lpstr>
      <vt:lpstr>Integration texts </vt:lpstr>
      <vt:lpstr>FAQ</vt:lpstr>
      <vt:lpstr>FAQ</vt:lpstr>
      <vt:lpstr>Texts return</vt:lpstr>
      <vt:lpstr>Integration texts </vt:lpstr>
      <vt:lpstr>Integration texts </vt:lpstr>
      <vt:lpstr>FAQ</vt:lpstr>
      <vt:lpstr>FAQ</vt:lpstr>
      <vt:lpstr>Texts return</vt:lpstr>
      <vt:lpstr>Integration texts </vt:lpstr>
      <vt:lpstr>Integration texts </vt:lpstr>
      <vt:lpstr>FAQ</vt:lpstr>
      <vt:lpstr>Texts return</vt:lpstr>
      <vt:lpstr>Integration texts</vt:lpstr>
      <vt:lpstr>FAQ</vt:lpstr>
      <vt:lpstr>FAQ</vt:lpstr>
      <vt:lpstr>Integration texts</vt:lpstr>
      <vt:lpstr>Texts return</vt:lpstr>
      <vt:lpstr>Integration texts</vt:lpstr>
      <vt:lpstr>FAQ</vt:lpstr>
      <vt:lpstr>FAQ</vt:lpstr>
      <vt:lpstr>Integration texts</vt:lpstr>
      <vt:lpstr>Texts return</vt:lpstr>
      <vt:lpstr>Texts</vt:lpstr>
      <vt:lpstr>FAQ</vt:lpstr>
      <vt:lpstr>FAQ</vt:lpstr>
      <vt:lpstr>Texts</vt:lpstr>
      <vt:lpstr>FAQ</vt:lpstr>
      <vt:lpstr>FAQ</vt:lpstr>
      <vt:lpstr>Integration texts</vt:lpstr>
      <vt:lpstr>FAQ</vt:lpstr>
      <vt:lpstr>FAQ</vt:lpstr>
      <vt:lpstr>Texts return</vt:lpstr>
      <vt:lpstr>PowerPoint Presentation</vt:lpstr>
      <vt:lpstr>Delivery conditions per country</vt:lpstr>
      <vt:lpstr>PowerPoint Presentation</vt:lpstr>
      <vt:lpstr>Logo’s</vt:lpstr>
      <vt:lpstr>Logo’s</vt:lpstr>
      <vt:lpstr>Logo’s</vt:lpstr>
      <vt:lpstr>Logo’s</vt:lpstr>
      <vt:lpstr>Logo’s </vt:lpstr>
      <vt:lpstr>Logo’s</vt:lpstr>
      <vt:lpstr>Logo’s</vt:lpstr>
      <vt:lpstr>Logo’s CSR</vt:lpstr>
      <vt:lpstr>Downloads</vt:lpstr>
      <vt:lpstr>PowerPoint Presentation</vt:lpstr>
      <vt:lpstr>Visual guidelines</vt:lpstr>
      <vt:lpstr>Branding rules</vt:lpstr>
      <vt:lpstr>Integration checklist</vt:lpstr>
      <vt:lpstr>Integration checklist</vt:lpstr>
      <vt:lpstr>PowerPoint Presentation</vt:lpstr>
    </vt:vector>
  </TitlesOfParts>
  <Company>DPD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document</dc:title>
  <dc:creator>Jolien Coussé</dc:creator>
  <cp:lastModifiedBy>Geoffrey Crols</cp:lastModifiedBy>
  <cp:revision>101</cp:revision>
  <dcterms:created xsi:type="dcterms:W3CDTF">2018-05-04T11:05:05Z</dcterms:created>
  <dcterms:modified xsi:type="dcterms:W3CDTF">2020-05-06T13:43:46Z</dcterms:modified>
</cp:coreProperties>
</file>