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5"/>
  </p:sldMasterIdLst>
  <p:notesMasterIdLst>
    <p:notesMasterId r:id="rId11"/>
  </p:notesMasterIdLst>
  <p:handoutMasterIdLst>
    <p:handoutMasterId r:id="rId12"/>
  </p:handoutMasterIdLst>
  <p:sldIdLst>
    <p:sldId id="275" r:id="rId6"/>
    <p:sldId id="312" r:id="rId7"/>
    <p:sldId id="308" r:id="rId8"/>
    <p:sldId id="309" r:id="rId9"/>
    <p:sldId id="310" r:id="rId10"/>
  </p:sldIdLst>
  <p:sldSz cx="9144000" cy="6858000" type="screen4x3"/>
  <p:notesSz cx="7099300" cy="10234613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200">
          <p15:clr>
            <a:srgbClr val="A4A3A4"/>
          </p15:clr>
        </p15:guide>
        <p15:guide id="3" orient="horz" pos="3944">
          <p15:clr>
            <a:srgbClr val="A4A3A4"/>
          </p15:clr>
        </p15:guide>
        <p15:guide id="4" pos="2848">
          <p15:clr>
            <a:srgbClr val="A4A3A4"/>
          </p15:clr>
        </p15:guide>
        <p15:guide id="5" pos="207">
          <p15:clr>
            <a:srgbClr val="A4A3A4"/>
          </p15:clr>
        </p15:guide>
        <p15:guide id="6" pos="5552">
          <p15:clr>
            <a:srgbClr val="A4A3A4"/>
          </p15:clr>
        </p15:guide>
        <p15:guide id="7" pos="291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4143"/>
    <a:srgbClr val="DC0032"/>
    <a:srgbClr val="414042"/>
    <a:srgbClr val="808285"/>
    <a:srgbClr val="A90034"/>
    <a:srgbClr val="FFFFFF"/>
    <a:srgbClr val="A91D37"/>
    <a:srgbClr val="DC1E32"/>
    <a:srgbClr val="CAC3BB"/>
    <a:srgbClr val="8081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21" autoAdjust="0"/>
    <p:restoredTop sz="99290" autoAdjust="0"/>
  </p:normalViewPr>
  <p:slideViewPr>
    <p:cSldViewPr snapToObjects="1" showGuides="1">
      <p:cViewPr varScale="1">
        <p:scale>
          <a:sx n="130" d="100"/>
          <a:sy n="130" d="100"/>
        </p:scale>
        <p:origin x="1242" y="126"/>
      </p:cViewPr>
      <p:guideLst>
        <p:guide orient="horz" pos="2160"/>
        <p:guide orient="horz" pos="200"/>
        <p:guide orient="horz" pos="3944"/>
        <p:guide pos="2848"/>
        <p:guide pos="207"/>
        <p:guide pos="5552"/>
        <p:guide pos="29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2868" y="-90"/>
      </p:cViewPr>
      <p:guideLst>
        <p:guide orient="horz" pos="3224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50DB9EB-C533-400E-8D52-32BE13334D83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3F4F3AD-B28A-47A6-BB36-8AED2FFA34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365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3FB5FD1-C340-4F82-B802-33262A972C3A}" type="datetimeFigureOut">
              <a:rPr lang="en-GB" smtClean="0"/>
              <a:t>11/06/2020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1801914-21A5-4B2C-9FDA-0818960F41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71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01914-21A5-4B2C-9FDA-0818960F41D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022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01914-21A5-4B2C-9FDA-0818960F41D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77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330844" y="2278344"/>
            <a:ext cx="4500000" cy="45141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28613" y="4350765"/>
            <a:ext cx="4500000" cy="186905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082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9258" y="2729755"/>
            <a:ext cx="4500000" cy="1423228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69BF6792-6FAD-4A70-87AB-8995546E5C37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###</a:t>
            </a:r>
          </a:p>
        </p:txBody>
      </p:sp>
      <p:grpSp>
        <p:nvGrpSpPr>
          <p:cNvPr id="16" name="Group 15"/>
          <p:cNvGrpSpPr/>
          <p:nvPr userDrawn="1"/>
        </p:nvGrpSpPr>
        <p:grpSpPr bwMode="gray">
          <a:xfrm>
            <a:off x="328613" y="315935"/>
            <a:ext cx="1487718" cy="639581"/>
            <a:chOff x="-9040423" y="-4000600"/>
            <a:chExt cx="29666811" cy="12753975"/>
          </a:xfrm>
        </p:grpSpPr>
        <p:sp>
          <p:nvSpPr>
            <p:cNvPr id="7" name="Freeform 8"/>
            <p:cNvSpPr>
              <a:spLocks noEditPoints="1"/>
            </p:cNvSpPr>
            <p:nvPr userDrawn="1"/>
          </p:nvSpPr>
          <p:spPr bwMode="gray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gray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pic>
        <p:nvPicPr>
          <p:cNvPr id="2061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70621" y="4763"/>
            <a:ext cx="3986920" cy="512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/>
          <p:cNvGrpSpPr/>
          <p:nvPr userDrawn="1"/>
        </p:nvGrpSpPr>
        <p:grpSpPr bwMode="gray">
          <a:xfrm>
            <a:off x="328612" y="6418259"/>
            <a:ext cx="1044000" cy="249679"/>
            <a:chOff x="-9040423" y="-4000600"/>
            <a:chExt cx="51236173" cy="12753975"/>
          </a:xfrm>
        </p:grpSpPr>
        <p:sp>
          <p:nvSpPr>
            <p:cNvPr id="18" name="Freeform 7"/>
            <p:cNvSpPr>
              <a:spLocks noEditPoints="1"/>
            </p:cNvSpPr>
            <p:nvPr userDrawn="1"/>
          </p:nvSpPr>
          <p:spPr bwMode="gray">
            <a:xfrm>
              <a:off x="21777325" y="1784350"/>
              <a:ext cx="20418425" cy="6419850"/>
            </a:xfrm>
            <a:custGeom>
              <a:avLst/>
              <a:gdLst>
                <a:gd name="T0" fmla="*/ 0 w 5445"/>
                <a:gd name="T1" fmla="*/ 607 h 1712"/>
                <a:gd name="T2" fmla="*/ 642 w 5445"/>
                <a:gd name="T3" fmla="*/ 1219 h 1712"/>
                <a:gd name="T4" fmla="*/ 921 w 5445"/>
                <a:gd name="T5" fmla="*/ 1162 h 1712"/>
                <a:gd name="T6" fmla="*/ 921 w 5445"/>
                <a:gd name="T7" fmla="*/ 1205 h 1712"/>
                <a:gd name="T8" fmla="*/ 498 w 5445"/>
                <a:gd name="T9" fmla="*/ 1630 h 1712"/>
                <a:gd name="T10" fmla="*/ 154 w 5445"/>
                <a:gd name="T11" fmla="*/ 1546 h 1712"/>
                <a:gd name="T12" fmla="*/ 154 w 5445"/>
                <a:gd name="T13" fmla="*/ 1638 h 1712"/>
                <a:gd name="T14" fmla="*/ 498 w 5445"/>
                <a:gd name="T15" fmla="*/ 1712 h 1712"/>
                <a:gd name="T16" fmla="*/ 1010 w 5445"/>
                <a:gd name="T17" fmla="*/ 1219 h 1712"/>
                <a:gd name="T18" fmla="*/ 1010 w 5445"/>
                <a:gd name="T19" fmla="*/ 68 h 1712"/>
                <a:gd name="T20" fmla="*/ 674 w 5445"/>
                <a:gd name="T21" fmla="*/ 0 h 1712"/>
                <a:gd name="T22" fmla="*/ 0 w 5445"/>
                <a:gd name="T23" fmla="*/ 607 h 1712"/>
                <a:gd name="T24" fmla="*/ 921 w 5445"/>
                <a:gd name="T25" fmla="*/ 1089 h 1712"/>
                <a:gd name="T26" fmla="*/ 642 w 5445"/>
                <a:gd name="T27" fmla="*/ 1140 h 1712"/>
                <a:gd name="T28" fmla="*/ 92 w 5445"/>
                <a:gd name="T29" fmla="*/ 607 h 1712"/>
                <a:gd name="T30" fmla="*/ 674 w 5445"/>
                <a:gd name="T31" fmla="*/ 79 h 1712"/>
                <a:gd name="T32" fmla="*/ 921 w 5445"/>
                <a:gd name="T33" fmla="*/ 117 h 1712"/>
                <a:gd name="T34" fmla="*/ 921 w 5445"/>
                <a:gd name="T35" fmla="*/ 1089 h 1712"/>
                <a:gd name="T36" fmla="*/ 2545 w 5445"/>
                <a:gd name="T37" fmla="*/ 0 h 1712"/>
                <a:gd name="T38" fmla="*/ 1971 w 5445"/>
                <a:gd name="T39" fmla="*/ 612 h 1712"/>
                <a:gd name="T40" fmla="*/ 2545 w 5445"/>
                <a:gd name="T41" fmla="*/ 1224 h 1712"/>
                <a:gd name="T42" fmla="*/ 3119 w 5445"/>
                <a:gd name="T43" fmla="*/ 612 h 1712"/>
                <a:gd name="T44" fmla="*/ 2545 w 5445"/>
                <a:gd name="T45" fmla="*/ 0 h 1712"/>
                <a:gd name="T46" fmla="*/ 2545 w 5445"/>
                <a:gd name="T47" fmla="*/ 1146 h 1712"/>
                <a:gd name="T48" fmla="*/ 2063 w 5445"/>
                <a:gd name="T49" fmla="*/ 612 h 1712"/>
                <a:gd name="T50" fmla="*/ 2545 w 5445"/>
                <a:gd name="T51" fmla="*/ 79 h 1712"/>
                <a:gd name="T52" fmla="*/ 3027 w 5445"/>
                <a:gd name="T53" fmla="*/ 612 h 1712"/>
                <a:gd name="T54" fmla="*/ 2545 w 5445"/>
                <a:gd name="T55" fmla="*/ 1146 h 1712"/>
                <a:gd name="T56" fmla="*/ 4083 w 5445"/>
                <a:gd name="T57" fmla="*/ 22 h 1712"/>
                <a:gd name="T58" fmla="*/ 4172 w 5445"/>
                <a:gd name="T59" fmla="*/ 22 h 1712"/>
                <a:gd name="T60" fmla="*/ 4172 w 5445"/>
                <a:gd name="T61" fmla="*/ 1181 h 1712"/>
                <a:gd name="T62" fmla="*/ 3807 w 5445"/>
                <a:gd name="T63" fmla="*/ 1224 h 1712"/>
                <a:gd name="T64" fmla="*/ 3276 w 5445"/>
                <a:gd name="T65" fmla="*/ 832 h 1712"/>
                <a:gd name="T66" fmla="*/ 3276 w 5445"/>
                <a:gd name="T67" fmla="*/ 22 h 1712"/>
                <a:gd name="T68" fmla="*/ 3365 w 5445"/>
                <a:gd name="T69" fmla="*/ 22 h 1712"/>
                <a:gd name="T70" fmla="*/ 3365 w 5445"/>
                <a:gd name="T71" fmla="*/ 826 h 1712"/>
                <a:gd name="T72" fmla="*/ 3807 w 5445"/>
                <a:gd name="T73" fmla="*/ 1143 h 1712"/>
                <a:gd name="T74" fmla="*/ 4083 w 5445"/>
                <a:gd name="T75" fmla="*/ 1116 h 1712"/>
                <a:gd name="T76" fmla="*/ 4083 w 5445"/>
                <a:gd name="T77" fmla="*/ 22 h 1712"/>
                <a:gd name="T78" fmla="*/ 4530 w 5445"/>
                <a:gd name="T79" fmla="*/ 1690 h 1712"/>
                <a:gd name="T80" fmla="*/ 4440 w 5445"/>
                <a:gd name="T81" fmla="*/ 1690 h 1712"/>
                <a:gd name="T82" fmla="*/ 4440 w 5445"/>
                <a:gd name="T83" fmla="*/ 68 h 1712"/>
                <a:gd name="T84" fmla="*/ 4801 w 5445"/>
                <a:gd name="T85" fmla="*/ 0 h 1712"/>
                <a:gd name="T86" fmla="*/ 5445 w 5445"/>
                <a:gd name="T87" fmla="*/ 607 h 1712"/>
                <a:gd name="T88" fmla="*/ 4828 w 5445"/>
                <a:gd name="T89" fmla="*/ 1224 h 1712"/>
                <a:gd name="T90" fmla="*/ 4709 w 5445"/>
                <a:gd name="T91" fmla="*/ 1216 h 1712"/>
                <a:gd name="T92" fmla="*/ 4709 w 5445"/>
                <a:gd name="T93" fmla="*/ 1137 h 1712"/>
                <a:gd name="T94" fmla="*/ 4828 w 5445"/>
                <a:gd name="T95" fmla="*/ 1146 h 1712"/>
                <a:gd name="T96" fmla="*/ 5353 w 5445"/>
                <a:gd name="T97" fmla="*/ 607 h 1712"/>
                <a:gd name="T98" fmla="*/ 4801 w 5445"/>
                <a:gd name="T99" fmla="*/ 79 h 1712"/>
                <a:gd name="T100" fmla="*/ 4530 w 5445"/>
                <a:gd name="T101" fmla="*/ 119 h 1712"/>
                <a:gd name="T102" fmla="*/ 4530 w 5445"/>
                <a:gd name="T103" fmla="*/ 1690 h 1712"/>
                <a:gd name="T104" fmla="*/ 1972 w 5445"/>
                <a:gd name="T105" fmla="*/ 115 h 1712"/>
                <a:gd name="T106" fmla="*/ 1801 w 5445"/>
                <a:gd name="T107" fmla="*/ 103 h 1712"/>
                <a:gd name="T108" fmla="*/ 1360 w 5445"/>
                <a:gd name="T109" fmla="*/ 420 h 1712"/>
                <a:gd name="T110" fmla="*/ 1360 w 5445"/>
                <a:gd name="T111" fmla="*/ 1224 h 1712"/>
                <a:gd name="T112" fmla="*/ 1270 w 5445"/>
                <a:gd name="T113" fmla="*/ 1224 h 1712"/>
                <a:gd name="T114" fmla="*/ 1270 w 5445"/>
                <a:gd name="T115" fmla="*/ 414 h 1712"/>
                <a:gd name="T116" fmla="*/ 1801 w 5445"/>
                <a:gd name="T117" fmla="*/ 22 h 1712"/>
                <a:gd name="T118" fmla="*/ 1972 w 5445"/>
                <a:gd name="T119" fmla="*/ 33 h 1712"/>
                <a:gd name="T120" fmla="*/ 1972 w 5445"/>
                <a:gd name="T121" fmla="*/ 115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45" h="1712">
                  <a:moveTo>
                    <a:pt x="0" y="607"/>
                  </a:moveTo>
                  <a:cubicBezTo>
                    <a:pt x="0" y="1016"/>
                    <a:pt x="268" y="1219"/>
                    <a:pt x="642" y="1219"/>
                  </a:cubicBezTo>
                  <a:cubicBezTo>
                    <a:pt x="747" y="1219"/>
                    <a:pt x="864" y="1197"/>
                    <a:pt x="921" y="1162"/>
                  </a:cubicBezTo>
                  <a:cubicBezTo>
                    <a:pt x="921" y="1205"/>
                    <a:pt x="921" y="1205"/>
                    <a:pt x="921" y="1205"/>
                  </a:cubicBezTo>
                  <a:cubicBezTo>
                    <a:pt x="921" y="1525"/>
                    <a:pt x="723" y="1630"/>
                    <a:pt x="498" y="1630"/>
                  </a:cubicBezTo>
                  <a:cubicBezTo>
                    <a:pt x="366" y="1630"/>
                    <a:pt x="255" y="1603"/>
                    <a:pt x="154" y="1546"/>
                  </a:cubicBezTo>
                  <a:cubicBezTo>
                    <a:pt x="154" y="1638"/>
                    <a:pt x="154" y="1638"/>
                    <a:pt x="154" y="1638"/>
                  </a:cubicBezTo>
                  <a:cubicBezTo>
                    <a:pt x="225" y="1682"/>
                    <a:pt x="357" y="1712"/>
                    <a:pt x="498" y="1712"/>
                  </a:cubicBezTo>
                  <a:cubicBezTo>
                    <a:pt x="769" y="1712"/>
                    <a:pt x="1010" y="1565"/>
                    <a:pt x="1010" y="1219"/>
                  </a:cubicBezTo>
                  <a:cubicBezTo>
                    <a:pt x="1010" y="68"/>
                    <a:pt x="1010" y="68"/>
                    <a:pt x="1010" y="68"/>
                  </a:cubicBezTo>
                  <a:cubicBezTo>
                    <a:pt x="926" y="27"/>
                    <a:pt x="783" y="0"/>
                    <a:pt x="674" y="0"/>
                  </a:cubicBezTo>
                  <a:cubicBezTo>
                    <a:pt x="276" y="0"/>
                    <a:pt x="0" y="228"/>
                    <a:pt x="0" y="607"/>
                  </a:cubicBezTo>
                  <a:close/>
                  <a:moveTo>
                    <a:pt x="921" y="1089"/>
                  </a:moveTo>
                  <a:cubicBezTo>
                    <a:pt x="829" y="1127"/>
                    <a:pt x="747" y="1140"/>
                    <a:pt x="642" y="1140"/>
                  </a:cubicBezTo>
                  <a:cubicBezTo>
                    <a:pt x="287" y="1140"/>
                    <a:pt x="92" y="932"/>
                    <a:pt x="92" y="607"/>
                  </a:cubicBezTo>
                  <a:cubicBezTo>
                    <a:pt x="92" y="293"/>
                    <a:pt x="306" y="79"/>
                    <a:pt x="674" y="79"/>
                  </a:cubicBezTo>
                  <a:cubicBezTo>
                    <a:pt x="766" y="79"/>
                    <a:pt x="845" y="92"/>
                    <a:pt x="921" y="117"/>
                  </a:cubicBezTo>
                  <a:lnTo>
                    <a:pt x="921" y="1089"/>
                  </a:lnTo>
                  <a:close/>
                  <a:moveTo>
                    <a:pt x="2545" y="0"/>
                  </a:moveTo>
                  <a:cubicBezTo>
                    <a:pt x="2209" y="0"/>
                    <a:pt x="1971" y="249"/>
                    <a:pt x="1971" y="612"/>
                  </a:cubicBezTo>
                  <a:cubicBezTo>
                    <a:pt x="1971" y="975"/>
                    <a:pt x="2209" y="1224"/>
                    <a:pt x="2545" y="1224"/>
                  </a:cubicBezTo>
                  <a:cubicBezTo>
                    <a:pt x="2881" y="1224"/>
                    <a:pt x="3119" y="975"/>
                    <a:pt x="3119" y="612"/>
                  </a:cubicBezTo>
                  <a:cubicBezTo>
                    <a:pt x="3119" y="249"/>
                    <a:pt x="2881" y="0"/>
                    <a:pt x="2545" y="0"/>
                  </a:cubicBezTo>
                  <a:close/>
                  <a:moveTo>
                    <a:pt x="2545" y="1146"/>
                  </a:moveTo>
                  <a:cubicBezTo>
                    <a:pt x="2260" y="1146"/>
                    <a:pt x="2063" y="932"/>
                    <a:pt x="2063" y="612"/>
                  </a:cubicBezTo>
                  <a:cubicBezTo>
                    <a:pt x="2063" y="293"/>
                    <a:pt x="2260" y="79"/>
                    <a:pt x="2545" y="79"/>
                  </a:cubicBezTo>
                  <a:cubicBezTo>
                    <a:pt x="2829" y="79"/>
                    <a:pt x="3027" y="293"/>
                    <a:pt x="3027" y="612"/>
                  </a:cubicBezTo>
                  <a:cubicBezTo>
                    <a:pt x="3027" y="932"/>
                    <a:pt x="2829" y="1146"/>
                    <a:pt x="2545" y="1146"/>
                  </a:cubicBezTo>
                  <a:close/>
                  <a:moveTo>
                    <a:pt x="4083" y="22"/>
                  </a:moveTo>
                  <a:cubicBezTo>
                    <a:pt x="4172" y="22"/>
                    <a:pt x="4172" y="22"/>
                    <a:pt x="4172" y="22"/>
                  </a:cubicBezTo>
                  <a:cubicBezTo>
                    <a:pt x="4172" y="1181"/>
                    <a:pt x="4172" y="1181"/>
                    <a:pt x="4172" y="1181"/>
                  </a:cubicBezTo>
                  <a:cubicBezTo>
                    <a:pt x="4042" y="1208"/>
                    <a:pt x="3920" y="1224"/>
                    <a:pt x="3807" y="1224"/>
                  </a:cubicBezTo>
                  <a:cubicBezTo>
                    <a:pt x="3460" y="1224"/>
                    <a:pt x="3276" y="1105"/>
                    <a:pt x="3276" y="832"/>
                  </a:cubicBezTo>
                  <a:cubicBezTo>
                    <a:pt x="3276" y="22"/>
                    <a:pt x="3276" y="22"/>
                    <a:pt x="3276" y="22"/>
                  </a:cubicBezTo>
                  <a:cubicBezTo>
                    <a:pt x="3365" y="22"/>
                    <a:pt x="3365" y="22"/>
                    <a:pt x="3365" y="22"/>
                  </a:cubicBezTo>
                  <a:cubicBezTo>
                    <a:pt x="3365" y="826"/>
                    <a:pt x="3365" y="826"/>
                    <a:pt x="3365" y="826"/>
                  </a:cubicBezTo>
                  <a:cubicBezTo>
                    <a:pt x="3365" y="1089"/>
                    <a:pt x="3590" y="1143"/>
                    <a:pt x="3807" y="1143"/>
                  </a:cubicBezTo>
                  <a:cubicBezTo>
                    <a:pt x="3891" y="1143"/>
                    <a:pt x="3994" y="1132"/>
                    <a:pt x="4083" y="1116"/>
                  </a:cubicBezTo>
                  <a:lnTo>
                    <a:pt x="4083" y="22"/>
                  </a:lnTo>
                  <a:close/>
                  <a:moveTo>
                    <a:pt x="4530" y="1690"/>
                  </a:moveTo>
                  <a:cubicBezTo>
                    <a:pt x="4440" y="1690"/>
                    <a:pt x="4440" y="1690"/>
                    <a:pt x="4440" y="1690"/>
                  </a:cubicBezTo>
                  <a:cubicBezTo>
                    <a:pt x="4440" y="68"/>
                    <a:pt x="4440" y="68"/>
                    <a:pt x="4440" y="68"/>
                  </a:cubicBezTo>
                  <a:cubicBezTo>
                    <a:pt x="4538" y="30"/>
                    <a:pt x="4668" y="0"/>
                    <a:pt x="4801" y="0"/>
                  </a:cubicBezTo>
                  <a:cubicBezTo>
                    <a:pt x="5193" y="0"/>
                    <a:pt x="5445" y="203"/>
                    <a:pt x="5445" y="607"/>
                  </a:cubicBezTo>
                  <a:cubicBezTo>
                    <a:pt x="5445" y="991"/>
                    <a:pt x="5188" y="1224"/>
                    <a:pt x="4828" y="1224"/>
                  </a:cubicBezTo>
                  <a:cubicBezTo>
                    <a:pt x="4790" y="1224"/>
                    <a:pt x="4749" y="1221"/>
                    <a:pt x="4709" y="1216"/>
                  </a:cubicBezTo>
                  <a:cubicBezTo>
                    <a:pt x="4709" y="1137"/>
                    <a:pt x="4709" y="1137"/>
                    <a:pt x="4709" y="1137"/>
                  </a:cubicBezTo>
                  <a:cubicBezTo>
                    <a:pt x="4746" y="1143"/>
                    <a:pt x="4785" y="1146"/>
                    <a:pt x="4828" y="1146"/>
                  </a:cubicBezTo>
                  <a:cubicBezTo>
                    <a:pt x="5163" y="1146"/>
                    <a:pt x="5353" y="918"/>
                    <a:pt x="5353" y="607"/>
                  </a:cubicBezTo>
                  <a:cubicBezTo>
                    <a:pt x="5353" y="263"/>
                    <a:pt x="5144" y="79"/>
                    <a:pt x="4801" y="79"/>
                  </a:cubicBezTo>
                  <a:cubicBezTo>
                    <a:pt x="4698" y="79"/>
                    <a:pt x="4595" y="95"/>
                    <a:pt x="4530" y="119"/>
                  </a:cubicBezTo>
                  <a:lnTo>
                    <a:pt x="4530" y="1690"/>
                  </a:lnTo>
                  <a:close/>
                  <a:moveTo>
                    <a:pt x="1972" y="115"/>
                  </a:moveTo>
                  <a:cubicBezTo>
                    <a:pt x="1913" y="108"/>
                    <a:pt x="1853" y="103"/>
                    <a:pt x="1801" y="103"/>
                  </a:cubicBezTo>
                  <a:cubicBezTo>
                    <a:pt x="1584" y="103"/>
                    <a:pt x="1360" y="157"/>
                    <a:pt x="1360" y="420"/>
                  </a:cubicBezTo>
                  <a:cubicBezTo>
                    <a:pt x="1360" y="1224"/>
                    <a:pt x="1360" y="1224"/>
                    <a:pt x="1360" y="1224"/>
                  </a:cubicBezTo>
                  <a:cubicBezTo>
                    <a:pt x="1270" y="1224"/>
                    <a:pt x="1270" y="1224"/>
                    <a:pt x="1270" y="1224"/>
                  </a:cubicBezTo>
                  <a:cubicBezTo>
                    <a:pt x="1270" y="414"/>
                    <a:pt x="1270" y="414"/>
                    <a:pt x="1270" y="414"/>
                  </a:cubicBezTo>
                  <a:cubicBezTo>
                    <a:pt x="1270" y="141"/>
                    <a:pt x="1454" y="22"/>
                    <a:pt x="1801" y="22"/>
                  </a:cubicBezTo>
                  <a:cubicBezTo>
                    <a:pt x="1856" y="22"/>
                    <a:pt x="1913" y="26"/>
                    <a:pt x="1972" y="33"/>
                  </a:cubicBezTo>
                  <a:lnTo>
                    <a:pt x="1972" y="115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9" name="Freeform 8"/>
            <p:cNvSpPr>
              <a:spLocks noEditPoints="1"/>
            </p:cNvSpPr>
            <p:nvPr userDrawn="1"/>
          </p:nvSpPr>
          <p:spPr bwMode="gray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0" name="Freeform 9"/>
            <p:cNvSpPr>
              <a:spLocks/>
            </p:cNvSpPr>
            <p:nvPr userDrawn="1"/>
          </p:nvSpPr>
          <p:spPr bwMode="gray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0813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6AB4ADCD-362A-4439-B11E-AFFF29612C2A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2" y="1294998"/>
            <a:ext cx="2681288" cy="2887037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3238500" y="1294998"/>
            <a:ext cx="2682000" cy="2887037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 bwMode="gray">
          <a:xfrm>
            <a:off x="6116884" y="1294998"/>
            <a:ext cx="2682000" cy="2887037"/>
          </a:xfrm>
        </p:spPr>
        <p:txBody>
          <a:bodyPr>
            <a:no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 bwMode="gray">
          <a:xfrm>
            <a:off x="323850" y="4182035"/>
            <a:ext cx="2686050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 bwMode="gray">
          <a:xfrm>
            <a:off x="3238500" y="4182035"/>
            <a:ext cx="2686050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 bwMode="gray">
          <a:xfrm>
            <a:off x="6130097" y="4182035"/>
            <a:ext cx="2686050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>
            <a:spLocks noGrp="1"/>
          </p:cNvSpPr>
          <p:nvPr>
            <p:ph idx="16"/>
          </p:nvPr>
        </p:nvSpPr>
        <p:spPr bwMode="gray">
          <a:xfrm>
            <a:off x="328612" y="4343400"/>
            <a:ext cx="2681288" cy="19177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7"/>
          </p:nvPr>
        </p:nvSpPr>
        <p:spPr bwMode="gray">
          <a:xfrm>
            <a:off x="3238500" y="4343400"/>
            <a:ext cx="2682000" cy="19177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Content Placeholder 2"/>
          <p:cNvSpPr>
            <a:spLocks noGrp="1"/>
          </p:cNvSpPr>
          <p:nvPr>
            <p:ph idx="18"/>
          </p:nvPr>
        </p:nvSpPr>
        <p:spPr bwMode="gray">
          <a:xfrm>
            <a:off x="6116884" y="4343400"/>
            <a:ext cx="2682000" cy="1917700"/>
          </a:xfrm>
        </p:spPr>
        <p:txBody>
          <a:bodyPr>
            <a:noAutofit/>
          </a:bodyPr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4839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28613" y="214629"/>
            <a:ext cx="8485188" cy="77809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3"/>
                </a:solidFill>
              </a:defRPr>
            </a:lvl1pPr>
          </a:lstStyle>
          <a:p>
            <a:fld id="{169723DD-C266-4613-AD6A-3EFA1CCDE957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8"/>
            <a:ext cx="8485188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0563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Dark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  <a:solidFill>
            <a:srgbClr val="FFFFFF"/>
          </a:solidFill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778098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9F7A1040-0844-4E2A-9155-9D7BFEFB552C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black">
          <a:xfrm>
            <a:off x="328613" y="1294998"/>
            <a:ext cx="8485188" cy="4944470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363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bg1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1"/>
                </a:solidFill>
              </a:defRPr>
            </a:lvl1pPr>
          </a:lstStyle>
          <a:p>
            <a:fld id="{F5363790-904D-4428-8940-D4438168C07A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  <a:solidFill>
            <a:srgbClr val="FFFFFF"/>
          </a:solidFill>
        </p:grpSpPr>
        <p:sp>
          <p:nvSpPr>
            <p:cNvPr id="14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37922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bg>
      <p:bgPr>
        <a:solidFill>
          <a:srgbClr val="A9003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bg1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2"/>
                </a:solidFill>
              </a:defRPr>
            </a:lvl1pPr>
          </a:lstStyle>
          <a:p>
            <a:fld id="{1D61CFF9-A8DD-494E-B539-881CFA0B7CBA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2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3" name="Group 12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  <a:solidFill>
            <a:srgbClr val="FFFFFF"/>
          </a:solidFill>
        </p:grpSpPr>
        <p:sp>
          <p:nvSpPr>
            <p:cNvPr id="15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87245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3">
    <p:bg>
      <p:bgPr>
        <a:solidFill>
          <a:srgbClr val="80828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bg1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4"/>
                </a:solidFill>
              </a:defRPr>
            </a:lvl1pPr>
          </a:lstStyle>
          <a:p>
            <a:fld id="{4BDA446B-9D28-4FA2-B7C5-52BC3A198FA7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4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3" name="Group 12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  <a:solidFill>
            <a:srgbClr val="FFFFFF"/>
          </a:solidFill>
        </p:grpSpPr>
        <p:sp>
          <p:nvSpPr>
            <p:cNvPr id="15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30107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4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accent3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6"/>
                </a:solidFill>
              </a:defRPr>
            </a:lvl1pPr>
          </a:lstStyle>
          <a:p>
            <a:fld id="{19F0BAF9-5A7C-414A-95D3-BCB0D810BCA6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6"/>
                </a:solidFill>
              </a:defRPr>
            </a:lvl1pPr>
          </a:lstStyle>
          <a:p>
            <a:r>
              <a:rPr lang="en-GB" dirty="0"/>
              <a:t>###</a:t>
            </a:r>
          </a:p>
        </p:txBody>
      </p:sp>
      <p:grpSp>
        <p:nvGrpSpPr>
          <p:cNvPr id="21" name="Group 20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</p:grpSpPr>
        <p:sp>
          <p:nvSpPr>
            <p:cNvPr id="23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24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15685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5">
    <p:bg>
      <p:bgPr>
        <a:solidFill>
          <a:srgbClr val="E4E5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accent3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5"/>
                </a:solidFill>
              </a:defRPr>
            </a:lvl1pPr>
          </a:lstStyle>
          <a:p>
            <a:fld id="{5FB2B55A-C04D-43D5-8F95-E9A5F5737C58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5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5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3" name="Group 12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</p:grpSpPr>
        <p:sp>
          <p:nvSpPr>
            <p:cNvPr id="15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87387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6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accent3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091190A6-AD8C-4D6A-B382-AD2979DDF7B3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3" name="Group 12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</p:grpSpPr>
        <p:sp>
          <p:nvSpPr>
            <p:cNvPr id="15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751866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ox Bottom Lef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 bwMode="black">
          <a:xfrm>
            <a:off x="0" y="0"/>
            <a:ext cx="9144000" cy="6858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black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accent3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black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black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3"/>
                </a:solidFill>
              </a:defRPr>
            </a:lvl1pPr>
          </a:lstStyle>
          <a:p>
            <a:fld id="{D48C53CA-AD8E-4989-9918-369C339EC631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3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841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330844" y="2278344"/>
            <a:ext cx="4500000" cy="451410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Title</a:t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328613" y="4350765"/>
            <a:ext cx="4500000" cy="186905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rgbClr val="8082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9257" y="2729755"/>
            <a:ext cx="4500000" cy="1423228"/>
          </a:xfr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D6FD740-4752-41CA-BCF2-F90CC13ED7A4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###</a:t>
            </a:r>
          </a:p>
        </p:txBody>
      </p:sp>
      <p:pic>
        <p:nvPicPr>
          <p:cNvPr id="11" name="Picture 1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70621" y="4763"/>
            <a:ext cx="3986920" cy="512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8912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Box Bottom Left 3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323852" y="738000"/>
            <a:ext cx="8492296" cy="416859"/>
          </a:xfrm>
        </p:spPr>
        <p:txBody>
          <a:bodyPr>
            <a:normAutofit/>
          </a:bodyPr>
          <a:lstStyle>
            <a:lvl1pPr marL="0" indent="0">
              <a:buFont typeface="+mj-lt"/>
              <a:buNone/>
              <a:defRPr sz="2400">
                <a:solidFill>
                  <a:schemeClr val="bg1"/>
                </a:solidFill>
              </a:defRPr>
            </a:lvl1pPr>
            <a:lvl2pPr marL="457200" indent="-457200">
              <a:buFont typeface="+mj-lt"/>
              <a:buAutoNum type="arabicPeriod"/>
              <a:defRPr sz="2000"/>
            </a:lvl2pPr>
            <a:lvl3pPr marL="635000" indent="-457200">
              <a:buFont typeface="+mj-lt"/>
              <a:buAutoNum type="arabicPeriod"/>
              <a:defRPr sz="2000"/>
            </a:lvl3pPr>
            <a:lvl4pPr marL="901700" indent="-457200">
              <a:buFont typeface="+mj-lt"/>
              <a:buAutoNum type="arabicPeriod"/>
              <a:defRPr sz="2000"/>
            </a:lvl4pPr>
            <a:lvl5pPr marL="1181100" indent="-457200">
              <a:buFont typeface="+mj-lt"/>
              <a:buAutoNum type="arabicPeriod"/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195482" y="3469341"/>
            <a:ext cx="4607219" cy="2808288"/>
          </a:xfrm>
        </p:spPr>
        <p:txBody>
          <a:bodyPr anchor="t" anchorCtr="0">
            <a:noAutofit/>
          </a:bodyPr>
          <a:lstStyle>
            <a:lvl1pPr algn="r">
              <a:lnSpc>
                <a:spcPts val="27500"/>
              </a:lnSpc>
              <a:spcBef>
                <a:spcPts val="0"/>
              </a:spcBef>
              <a:defRPr sz="25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 bwMode="gray">
          <a:xfrm>
            <a:off x="328613" y="214629"/>
            <a:ext cx="8485188" cy="483776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 bwMode="gray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10C7C277-FFCE-4E03-BE69-548421AF4472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 bwMode="gray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5336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47736F4E-C4FB-491A-A752-19E1668655B1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54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5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5107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 bwMode="white">
          <a:xfrm>
            <a:off x="0" y="0"/>
            <a:ext cx="9144000" cy="6858000"/>
          </a:xfrm>
          <a:solidFill>
            <a:schemeClr val="accent5"/>
          </a:solidFill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E5AF50-C344-419C-8CE5-E28D39DD5394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4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7921625" y="6486525"/>
            <a:ext cx="0" cy="109105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 bwMode="gray">
          <a:xfrm>
            <a:off x="8588572" y="6486525"/>
            <a:ext cx="0" cy="109105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9956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Along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28612" y="250823"/>
            <a:ext cx="8470272" cy="34607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E83BEE81-775F-4C6B-8DFC-C6CCC353D755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8" name="Text Placeholder 67"/>
          <p:cNvSpPr>
            <a:spLocks noGrp="1"/>
          </p:cNvSpPr>
          <p:nvPr>
            <p:ph type="body" sz="quarter" idx="21"/>
          </p:nvPr>
        </p:nvSpPr>
        <p:spPr bwMode="gray">
          <a:xfrm>
            <a:off x="338137" y="4397375"/>
            <a:ext cx="1811447" cy="1836738"/>
          </a:xfrm>
        </p:spPr>
        <p:txBody>
          <a:bodyPr/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2" name="Text Placeholder 67"/>
          <p:cNvSpPr>
            <a:spLocks noGrp="1"/>
          </p:cNvSpPr>
          <p:nvPr>
            <p:ph type="body" sz="quarter" idx="22"/>
          </p:nvPr>
        </p:nvSpPr>
        <p:spPr bwMode="gray">
          <a:xfrm>
            <a:off x="2570350" y="4397375"/>
            <a:ext cx="1811447" cy="1836738"/>
          </a:xfrm>
        </p:spPr>
        <p:txBody>
          <a:bodyPr/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3" name="Text Placeholder 67"/>
          <p:cNvSpPr>
            <a:spLocks noGrp="1"/>
          </p:cNvSpPr>
          <p:nvPr>
            <p:ph type="body" sz="quarter" idx="23"/>
          </p:nvPr>
        </p:nvSpPr>
        <p:spPr bwMode="gray">
          <a:xfrm>
            <a:off x="4783688" y="4397375"/>
            <a:ext cx="1811447" cy="1836738"/>
          </a:xfrm>
        </p:spPr>
        <p:txBody>
          <a:bodyPr/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4" name="Text Placeholder 67"/>
          <p:cNvSpPr>
            <a:spLocks noGrp="1"/>
          </p:cNvSpPr>
          <p:nvPr>
            <p:ph type="body" sz="quarter" idx="24"/>
          </p:nvPr>
        </p:nvSpPr>
        <p:spPr bwMode="gray">
          <a:xfrm>
            <a:off x="6988205" y="4397375"/>
            <a:ext cx="1811447" cy="1836738"/>
          </a:xfrm>
        </p:spPr>
        <p:txBody>
          <a:bodyPr/>
          <a:lstStyle>
            <a:lvl1pPr>
              <a:spcAft>
                <a:spcPts val="0"/>
              </a:spcAft>
              <a:defRPr sz="1400"/>
            </a:lvl1pPr>
            <a:lvl2pPr>
              <a:spcAft>
                <a:spcPts val="0"/>
              </a:spcAft>
              <a:defRPr sz="1400"/>
            </a:lvl2pPr>
            <a:lvl3pPr>
              <a:spcAft>
                <a:spcPts val="0"/>
              </a:spcAft>
              <a:defRPr sz="1400"/>
            </a:lvl3pPr>
            <a:lvl4pPr>
              <a:spcAft>
                <a:spcPts val="0"/>
              </a:spcAft>
              <a:defRPr sz="1400"/>
            </a:lvl4pPr>
            <a:lvl5pPr>
              <a:spcAft>
                <a:spcPts val="0"/>
              </a:spcAft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939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 Thir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CFEFD27C-9CB1-453A-9C14-3B01719C7B9F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325439" y="1341438"/>
            <a:ext cx="1798290" cy="4892675"/>
          </a:xfrm>
        </p:spPr>
        <p:txBody>
          <a:bodyPr>
            <a:noAutofit/>
          </a:bodyPr>
          <a:lstStyle>
            <a:lvl1pPr marL="133350" indent="-13335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  <a:defRPr sz="1000"/>
            </a:lvl1pPr>
            <a:lvl2pPr>
              <a:spcAft>
                <a:spcPts val="0"/>
              </a:spcAft>
              <a:defRPr sz="1000"/>
            </a:lvl2pPr>
            <a:lvl3pPr>
              <a:spcAft>
                <a:spcPts val="0"/>
              </a:spcAft>
              <a:defRPr sz="1000"/>
            </a:lvl3pPr>
            <a:lvl4pPr>
              <a:spcAft>
                <a:spcPts val="0"/>
              </a:spcAft>
              <a:defRPr sz="1000"/>
            </a:lvl4pPr>
            <a:lvl5pPr>
              <a:spcAft>
                <a:spcPts val="0"/>
              </a:spcAft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Content Placeholder 52"/>
          <p:cNvSpPr>
            <a:spLocks noGrp="1"/>
          </p:cNvSpPr>
          <p:nvPr>
            <p:ph sz="quarter" idx="14"/>
          </p:nvPr>
        </p:nvSpPr>
        <p:spPr bwMode="gray">
          <a:xfrm>
            <a:off x="2257425" y="1341438"/>
            <a:ext cx="6556375" cy="4897437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8" name="Text Placeholder 7"/>
          <p:cNvSpPr>
            <a:spLocks noGrp="1"/>
          </p:cNvSpPr>
          <p:nvPr>
            <p:ph type="body" sz="quarter" idx="15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66767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rgbClr val="414042"/>
                </a:solidFill>
              </a:defRPr>
            </a:lvl1pPr>
          </a:lstStyle>
          <a:p>
            <a:fld id="{BB2FEC0D-335C-43E0-BBB8-24092B1B9597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r>
              <a:rPr lang="en-GB" dirty="0"/>
              <a:t>###</a:t>
            </a:r>
          </a:p>
        </p:txBody>
      </p:sp>
      <p:grpSp>
        <p:nvGrpSpPr>
          <p:cNvPr id="10" name="Group 9"/>
          <p:cNvGrpSpPr/>
          <p:nvPr userDrawn="1"/>
        </p:nvGrpSpPr>
        <p:grpSpPr bwMode="black">
          <a:xfrm>
            <a:off x="3614674" y="2938942"/>
            <a:ext cx="1874671" cy="774306"/>
            <a:chOff x="-9040423" y="-4000600"/>
            <a:chExt cx="29666811" cy="12753975"/>
          </a:xfrm>
        </p:grpSpPr>
        <p:sp>
          <p:nvSpPr>
            <p:cNvPr id="12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solidFill>
              <a:srgbClr val="DC003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39663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accent1"/>
                </a:solidFill>
              </a:defRPr>
            </a:lvl1pPr>
          </a:lstStyle>
          <a:p>
            <a:fld id="{51AE9DB5-43CB-4FB6-BF64-F45BC4E247EE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accent1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0" name="Group 9"/>
          <p:cNvGrpSpPr/>
          <p:nvPr userDrawn="1"/>
        </p:nvGrpSpPr>
        <p:grpSpPr bwMode="black">
          <a:xfrm>
            <a:off x="3614674" y="2938942"/>
            <a:ext cx="1874671" cy="774306"/>
            <a:chOff x="-9040423" y="-4000600"/>
            <a:chExt cx="29666811" cy="12753975"/>
          </a:xfrm>
          <a:solidFill>
            <a:schemeClr val="bg1"/>
          </a:solidFill>
        </p:grpSpPr>
        <p:sp>
          <p:nvSpPr>
            <p:cNvPr id="11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7259544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C553C7AF-B73B-4118-A2EC-1E37B09BC6BE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r>
              <a:rPr lang="en-GB"/>
              <a:t>###</a:t>
            </a:r>
            <a:endParaRPr lang="en-GB" dirty="0"/>
          </a:p>
        </p:txBody>
      </p:sp>
      <p:grpSp>
        <p:nvGrpSpPr>
          <p:cNvPr id="10" name="Group 9"/>
          <p:cNvGrpSpPr/>
          <p:nvPr userDrawn="1"/>
        </p:nvGrpSpPr>
        <p:grpSpPr bwMode="black">
          <a:xfrm>
            <a:off x="3614674" y="2938942"/>
            <a:ext cx="1874671" cy="774306"/>
            <a:chOff x="-9040423" y="-4000600"/>
            <a:chExt cx="29666811" cy="12753975"/>
          </a:xfrm>
        </p:grpSpPr>
        <p:sp>
          <p:nvSpPr>
            <p:cNvPr id="12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75550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F9DB2CF6-616B-41DB-8930-1B763CF0770C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200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8"/>
            <a:ext cx="4192587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6C31F9DE-1B26-4779-90AD-DF3AE601BBE6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4606297" y="1294998"/>
            <a:ext cx="4192587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49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9"/>
            <a:ext cx="4192587" cy="194900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F488032F-845C-4CF3-A1CF-22222481D120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4606297" y="1294999"/>
            <a:ext cx="4192587" cy="194900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3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4606297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555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 Top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9"/>
            <a:ext cx="8470388" cy="1949008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F3A17EC1-B977-44AA-903D-5B7EEE6EBD19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3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4606297" y="3312219"/>
            <a:ext cx="4192587" cy="2923565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259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 Top 3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3" y="1294998"/>
            <a:ext cx="8470388" cy="2891733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8FD09FEC-71CC-4DD5-9465-1B3E48137B02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5" name="Content Placeholder 2"/>
          <p:cNvSpPr>
            <a:spLocks noGrp="1"/>
          </p:cNvSpPr>
          <p:nvPr>
            <p:ph idx="15"/>
          </p:nvPr>
        </p:nvSpPr>
        <p:spPr bwMode="gray">
          <a:xfrm>
            <a:off x="328614" y="4327776"/>
            <a:ext cx="2684480" cy="1908008"/>
          </a:xfrm>
        </p:spPr>
        <p:txBody>
          <a:bodyPr>
            <a:noAutofit/>
          </a:bodyPr>
          <a:lstStyle/>
          <a:p>
            <a:pPr lvl="0"/>
            <a:endParaRPr lang="en-GB" dirty="0"/>
          </a:p>
        </p:txBody>
      </p:sp>
      <p:sp>
        <p:nvSpPr>
          <p:cNvPr id="96" name="Content Placeholder 2"/>
          <p:cNvSpPr>
            <a:spLocks noGrp="1"/>
          </p:cNvSpPr>
          <p:nvPr>
            <p:ph idx="16"/>
          </p:nvPr>
        </p:nvSpPr>
        <p:spPr bwMode="gray">
          <a:xfrm>
            <a:off x="3220889" y="4327776"/>
            <a:ext cx="2686069" cy="1908008"/>
          </a:xfrm>
        </p:spPr>
        <p:txBody>
          <a:bodyPr>
            <a:noAutofit/>
          </a:bodyPr>
          <a:lstStyle/>
          <a:p>
            <a:pPr lvl="0"/>
            <a:endParaRPr lang="en-GB" dirty="0"/>
          </a:p>
        </p:txBody>
      </p:sp>
      <p:sp>
        <p:nvSpPr>
          <p:cNvPr id="97" name="Content Placeholder 2"/>
          <p:cNvSpPr>
            <a:spLocks noGrp="1"/>
          </p:cNvSpPr>
          <p:nvPr>
            <p:ph idx="17"/>
          </p:nvPr>
        </p:nvSpPr>
        <p:spPr bwMode="gray">
          <a:xfrm>
            <a:off x="6114286" y="4327776"/>
            <a:ext cx="2686187" cy="1908008"/>
          </a:xfrm>
        </p:spPr>
        <p:txBody>
          <a:bodyPr>
            <a:noAutofit/>
          </a:bodyPr>
          <a:lstStyle/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99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>
            <a:noAutofit/>
          </a:bodyPr>
          <a:lstStyle/>
          <a:p>
            <a:fld id="{C261A533-FDE6-4FF0-9F57-FEF5DE0CEC01}" type="datetime1">
              <a:rPr lang="cs-CZ" smtClean="0"/>
              <a:t>11.06.2020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>
            <a:noAutofit/>
          </a:bodyPr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>
            <a:noAutofit/>
          </a:bodyPr>
          <a:lstStyle/>
          <a:p>
            <a:fld id="{F18D249E-531C-448D-97B7-84919B9EBFFF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328612" y="1294998"/>
            <a:ext cx="2681288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gray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rgbClr val="808285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 bwMode="gray">
          <a:xfrm>
            <a:off x="3238500" y="1294998"/>
            <a:ext cx="2682000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5"/>
          </p:nvPr>
        </p:nvSpPr>
        <p:spPr bwMode="gray">
          <a:xfrm>
            <a:off x="6116884" y="1294998"/>
            <a:ext cx="2682000" cy="494447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083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 Dark Gr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48E53B-A7BD-4460-952B-0AAC0C2E0D4E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328613" y="250822"/>
            <a:ext cx="8470272" cy="346077"/>
          </a:xfrm>
        </p:spPr>
        <p:txBody>
          <a:bodyPr>
            <a:no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black"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Nabídka marketingové spolupráce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 bwMode="black">
          <a:xfrm>
            <a:off x="323850" y="596900"/>
            <a:ext cx="8475034" cy="533399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black">
          <a:xfrm>
            <a:off x="7921625" y="6486525"/>
            <a:ext cx="0" cy="109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 bwMode="black">
          <a:xfrm>
            <a:off x="8588572" y="6486525"/>
            <a:ext cx="0" cy="10910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</p:grpSpPr>
        <p:sp>
          <p:nvSpPr>
            <p:cNvPr id="18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9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3641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 userDrawn="1"/>
        </p:nvGrpSpPr>
        <p:grpSpPr bwMode="black">
          <a:xfrm>
            <a:off x="328612" y="6418259"/>
            <a:ext cx="604498" cy="249679"/>
            <a:chOff x="-9040423" y="-4000600"/>
            <a:chExt cx="29666811" cy="12753975"/>
          </a:xfrm>
        </p:grpSpPr>
        <p:sp>
          <p:nvSpPr>
            <p:cNvPr id="12" name="Freeform 8"/>
            <p:cNvSpPr>
              <a:spLocks noEditPoints="1"/>
            </p:cNvSpPr>
            <p:nvPr userDrawn="1"/>
          </p:nvSpPr>
          <p:spPr bwMode="black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9"/>
            <p:cNvSpPr>
              <a:spLocks/>
            </p:cNvSpPr>
            <p:nvPr userDrawn="1"/>
          </p:nvSpPr>
          <p:spPr bwMode="black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28612" y="250823"/>
            <a:ext cx="8470272" cy="4180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328613" y="1294998"/>
            <a:ext cx="8485188" cy="49444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black">
          <a:xfrm>
            <a:off x="7921625" y="6463436"/>
            <a:ext cx="666947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ctr">
              <a:defRPr sz="800">
                <a:solidFill>
                  <a:srgbClr val="414042"/>
                </a:solidFill>
              </a:defRPr>
            </a:lvl1pPr>
          </a:lstStyle>
          <a:p>
            <a:fld id="{E70B066E-FB1D-4090-BD52-BD6E4529B499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black">
          <a:xfrm>
            <a:off x="1293647" y="6463436"/>
            <a:ext cx="6624803" cy="172026"/>
          </a:xfrm>
          <a:prstGeom prst="rect">
            <a:avLst/>
          </a:prstGeom>
        </p:spPr>
        <p:txBody>
          <a:bodyPr vert="horz" lIns="54000" tIns="0" rIns="5400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black">
          <a:xfrm>
            <a:off x="8588572" y="6463436"/>
            <a:ext cx="227575" cy="172026"/>
          </a:xfrm>
          <a:prstGeom prst="rect">
            <a:avLst/>
          </a:prstGeom>
        </p:spPr>
        <p:txBody>
          <a:bodyPr vert="horz" lIns="54000" tIns="0" rIns="0" bIns="0" rtlCol="0" anchor="t" anchorCtr="0">
            <a:noAutofit/>
          </a:bodyPr>
          <a:lstStyle>
            <a:lvl1pPr algn="r">
              <a:defRPr sz="800">
                <a:solidFill>
                  <a:srgbClr val="414042"/>
                </a:solidFill>
              </a:defRPr>
            </a:lvl1pPr>
          </a:lstStyle>
          <a:p>
            <a:fld id="{F18D249E-531C-448D-97B7-84919B9EBFFF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 bwMode="black">
          <a:xfrm>
            <a:off x="7921625" y="6486525"/>
            <a:ext cx="0" cy="1091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 bwMode="black">
          <a:xfrm>
            <a:off x="8588572" y="6486525"/>
            <a:ext cx="0" cy="109105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32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  <p:sldLayoutId id="2147483698" r:id="rId19"/>
    <p:sldLayoutId id="2147483699" r:id="rId20"/>
    <p:sldLayoutId id="2147483700" r:id="rId21"/>
    <p:sldLayoutId id="2147483701" r:id="rId22"/>
    <p:sldLayoutId id="2147483702" r:id="rId23"/>
    <p:sldLayoutId id="2147483703" r:id="rId24"/>
    <p:sldLayoutId id="2147483704" r:id="rId25"/>
    <p:sldLayoutId id="2147483705" r:id="rId26"/>
    <p:sldLayoutId id="2147483706" r:id="rId27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accent3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accent3"/>
          </a:solidFill>
          <a:latin typeface="+mn-lt"/>
          <a:ea typeface="+mn-ea"/>
          <a:cs typeface="+mn-cs"/>
        </a:defRPr>
      </a:lvl2pPr>
      <a:lvl3pPr marL="444500" indent="-266700" algn="l" defTabSz="914400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>
          <a:tab pos="88900" algn="l"/>
        </a:tabLst>
        <a:defRPr sz="1800" kern="1200">
          <a:solidFill>
            <a:schemeClr val="accent3"/>
          </a:solidFill>
          <a:latin typeface="+mn-lt"/>
          <a:ea typeface="+mn-ea"/>
          <a:cs typeface="+mn-cs"/>
        </a:defRPr>
      </a:lvl3pPr>
      <a:lvl4pPr marL="723900" indent="-279400" algn="l" defTabSz="914400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990600" indent="-266700" algn="l" defTabSz="914400" rtl="0" eaLnBrk="1" latinLnBrk="0" hangingPunct="1">
        <a:spcBef>
          <a:spcPts val="0"/>
        </a:spcBef>
        <a:spcAft>
          <a:spcPts val="600"/>
        </a:spcAft>
        <a:buClrTx/>
        <a:buFont typeface="Arial" panose="020B0604020202020204" pitchFamily="34" charset="0"/>
        <a:buChar char="•"/>
        <a:defRPr sz="16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dpd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pd.com/cz/cs/poslat-balik/pro-eshopy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arketing@dpd.cz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72"/>
          <a:stretch/>
        </p:blipFill>
        <p:spPr>
          <a:xfrm>
            <a:off x="2164614" y="344"/>
            <a:ext cx="7015898" cy="5300864"/>
          </a:xfrm>
          <a:prstGeom prst="rect">
            <a:avLst/>
          </a:prstGeom>
        </p:spPr>
      </p:pic>
      <p:pic>
        <p:nvPicPr>
          <p:cNvPr id="7" name="Picture 2" descr="[IMAGE_CUTOUT]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81"/>
          <a:stretch/>
        </p:blipFill>
        <p:spPr bwMode="gray">
          <a:xfrm>
            <a:off x="-1379" y="343"/>
            <a:ext cx="9181891" cy="68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 descr="[TITLE]"/>
          <p:cNvSpPr>
            <a:spLocks noGrp="1"/>
          </p:cNvSpPr>
          <p:nvPr>
            <p:ph type="ctrTitle"/>
          </p:nvPr>
        </p:nvSpPr>
        <p:spPr bwMode="gray">
          <a:xfrm>
            <a:off x="330844" y="2278344"/>
            <a:ext cx="4500000" cy="1186660"/>
          </a:xfrm>
        </p:spPr>
        <p:txBody>
          <a:bodyPr>
            <a:noAutofit/>
          </a:bodyPr>
          <a:lstStyle/>
          <a:p>
            <a:r>
              <a:rPr lang="cs-CZ" dirty="0"/>
              <a:t>Rádi se </a:t>
            </a:r>
            <a:r>
              <a:rPr lang="cs-CZ"/>
              <a:t>staneme Vaším </a:t>
            </a:r>
            <a:r>
              <a:rPr lang="cs-CZ" dirty="0"/>
              <a:t>partnerem i v marketingu</a:t>
            </a:r>
            <a:endParaRPr lang="en-GB" dirty="0"/>
          </a:p>
        </p:txBody>
      </p:sp>
      <p:grpSp>
        <p:nvGrpSpPr>
          <p:cNvPr id="34" name="Group 33"/>
          <p:cNvGrpSpPr/>
          <p:nvPr/>
        </p:nvGrpSpPr>
        <p:grpSpPr bwMode="gray">
          <a:xfrm>
            <a:off x="328613" y="315935"/>
            <a:ext cx="1487718" cy="639581"/>
            <a:chOff x="-9040423" y="-4000600"/>
            <a:chExt cx="29666811" cy="12753975"/>
          </a:xfrm>
        </p:grpSpPr>
        <p:sp>
          <p:nvSpPr>
            <p:cNvPr id="36" name="Freeform 8"/>
            <p:cNvSpPr>
              <a:spLocks noEditPoints="1"/>
            </p:cNvSpPr>
            <p:nvPr userDrawn="1"/>
          </p:nvSpPr>
          <p:spPr bwMode="gray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37" name="Freeform 9"/>
            <p:cNvSpPr>
              <a:spLocks/>
            </p:cNvSpPr>
            <p:nvPr userDrawn="1"/>
          </p:nvSpPr>
          <p:spPr bwMode="gray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14" name="Group 13"/>
          <p:cNvGrpSpPr/>
          <p:nvPr/>
        </p:nvGrpSpPr>
        <p:grpSpPr bwMode="gray">
          <a:xfrm>
            <a:off x="328612" y="6418259"/>
            <a:ext cx="1044000" cy="249679"/>
            <a:chOff x="-9040423" y="-4000600"/>
            <a:chExt cx="51236173" cy="12753975"/>
          </a:xfrm>
        </p:grpSpPr>
        <p:sp>
          <p:nvSpPr>
            <p:cNvPr id="15" name="Freeform 7"/>
            <p:cNvSpPr>
              <a:spLocks noEditPoints="1"/>
            </p:cNvSpPr>
            <p:nvPr userDrawn="1"/>
          </p:nvSpPr>
          <p:spPr bwMode="gray">
            <a:xfrm>
              <a:off x="21777325" y="1784350"/>
              <a:ext cx="20418425" cy="6419850"/>
            </a:xfrm>
            <a:custGeom>
              <a:avLst/>
              <a:gdLst>
                <a:gd name="T0" fmla="*/ 0 w 5445"/>
                <a:gd name="T1" fmla="*/ 607 h 1712"/>
                <a:gd name="T2" fmla="*/ 642 w 5445"/>
                <a:gd name="T3" fmla="*/ 1219 h 1712"/>
                <a:gd name="T4" fmla="*/ 921 w 5445"/>
                <a:gd name="T5" fmla="*/ 1162 h 1712"/>
                <a:gd name="T6" fmla="*/ 921 w 5445"/>
                <a:gd name="T7" fmla="*/ 1205 h 1712"/>
                <a:gd name="T8" fmla="*/ 498 w 5445"/>
                <a:gd name="T9" fmla="*/ 1630 h 1712"/>
                <a:gd name="T10" fmla="*/ 154 w 5445"/>
                <a:gd name="T11" fmla="*/ 1546 h 1712"/>
                <a:gd name="T12" fmla="*/ 154 w 5445"/>
                <a:gd name="T13" fmla="*/ 1638 h 1712"/>
                <a:gd name="T14" fmla="*/ 498 w 5445"/>
                <a:gd name="T15" fmla="*/ 1712 h 1712"/>
                <a:gd name="T16" fmla="*/ 1010 w 5445"/>
                <a:gd name="T17" fmla="*/ 1219 h 1712"/>
                <a:gd name="T18" fmla="*/ 1010 w 5445"/>
                <a:gd name="T19" fmla="*/ 68 h 1712"/>
                <a:gd name="T20" fmla="*/ 674 w 5445"/>
                <a:gd name="T21" fmla="*/ 0 h 1712"/>
                <a:gd name="T22" fmla="*/ 0 w 5445"/>
                <a:gd name="T23" fmla="*/ 607 h 1712"/>
                <a:gd name="T24" fmla="*/ 921 w 5445"/>
                <a:gd name="T25" fmla="*/ 1089 h 1712"/>
                <a:gd name="T26" fmla="*/ 642 w 5445"/>
                <a:gd name="T27" fmla="*/ 1140 h 1712"/>
                <a:gd name="T28" fmla="*/ 92 w 5445"/>
                <a:gd name="T29" fmla="*/ 607 h 1712"/>
                <a:gd name="T30" fmla="*/ 674 w 5445"/>
                <a:gd name="T31" fmla="*/ 79 h 1712"/>
                <a:gd name="T32" fmla="*/ 921 w 5445"/>
                <a:gd name="T33" fmla="*/ 117 h 1712"/>
                <a:gd name="T34" fmla="*/ 921 w 5445"/>
                <a:gd name="T35" fmla="*/ 1089 h 1712"/>
                <a:gd name="T36" fmla="*/ 2545 w 5445"/>
                <a:gd name="T37" fmla="*/ 0 h 1712"/>
                <a:gd name="T38" fmla="*/ 1971 w 5445"/>
                <a:gd name="T39" fmla="*/ 612 h 1712"/>
                <a:gd name="T40" fmla="*/ 2545 w 5445"/>
                <a:gd name="T41" fmla="*/ 1224 h 1712"/>
                <a:gd name="T42" fmla="*/ 3119 w 5445"/>
                <a:gd name="T43" fmla="*/ 612 h 1712"/>
                <a:gd name="T44" fmla="*/ 2545 w 5445"/>
                <a:gd name="T45" fmla="*/ 0 h 1712"/>
                <a:gd name="T46" fmla="*/ 2545 w 5445"/>
                <a:gd name="T47" fmla="*/ 1146 h 1712"/>
                <a:gd name="T48" fmla="*/ 2063 w 5445"/>
                <a:gd name="T49" fmla="*/ 612 h 1712"/>
                <a:gd name="T50" fmla="*/ 2545 w 5445"/>
                <a:gd name="T51" fmla="*/ 79 h 1712"/>
                <a:gd name="T52" fmla="*/ 3027 w 5445"/>
                <a:gd name="T53" fmla="*/ 612 h 1712"/>
                <a:gd name="T54" fmla="*/ 2545 w 5445"/>
                <a:gd name="T55" fmla="*/ 1146 h 1712"/>
                <a:gd name="T56" fmla="*/ 4083 w 5445"/>
                <a:gd name="T57" fmla="*/ 22 h 1712"/>
                <a:gd name="T58" fmla="*/ 4172 w 5445"/>
                <a:gd name="T59" fmla="*/ 22 h 1712"/>
                <a:gd name="T60" fmla="*/ 4172 w 5445"/>
                <a:gd name="T61" fmla="*/ 1181 h 1712"/>
                <a:gd name="T62" fmla="*/ 3807 w 5445"/>
                <a:gd name="T63" fmla="*/ 1224 h 1712"/>
                <a:gd name="T64" fmla="*/ 3276 w 5445"/>
                <a:gd name="T65" fmla="*/ 832 h 1712"/>
                <a:gd name="T66" fmla="*/ 3276 w 5445"/>
                <a:gd name="T67" fmla="*/ 22 h 1712"/>
                <a:gd name="T68" fmla="*/ 3365 w 5445"/>
                <a:gd name="T69" fmla="*/ 22 h 1712"/>
                <a:gd name="T70" fmla="*/ 3365 w 5445"/>
                <a:gd name="T71" fmla="*/ 826 h 1712"/>
                <a:gd name="T72" fmla="*/ 3807 w 5445"/>
                <a:gd name="T73" fmla="*/ 1143 h 1712"/>
                <a:gd name="T74" fmla="*/ 4083 w 5445"/>
                <a:gd name="T75" fmla="*/ 1116 h 1712"/>
                <a:gd name="T76" fmla="*/ 4083 w 5445"/>
                <a:gd name="T77" fmla="*/ 22 h 1712"/>
                <a:gd name="T78" fmla="*/ 4530 w 5445"/>
                <a:gd name="T79" fmla="*/ 1690 h 1712"/>
                <a:gd name="T80" fmla="*/ 4440 w 5445"/>
                <a:gd name="T81" fmla="*/ 1690 h 1712"/>
                <a:gd name="T82" fmla="*/ 4440 w 5445"/>
                <a:gd name="T83" fmla="*/ 68 h 1712"/>
                <a:gd name="T84" fmla="*/ 4801 w 5445"/>
                <a:gd name="T85" fmla="*/ 0 h 1712"/>
                <a:gd name="T86" fmla="*/ 5445 w 5445"/>
                <a:gd name="T87" fmla="*/ 607 h 1712"/>
                <a:gd name="T88" fmla="*/ 4828 w 5445"/>
                <a:gd name="T89" fmla="*/ 1224 h 1712"/>
                <a:gd name="T90" fmla="*/ 4709 w 5445"/>
                <a:gd name="T91" fmla="*/ 1216 h 1712"/>
                <a:gd name="T92" fmla="*/ 4709 w 5445"/>
                <a:gd name="T93" fmla="*/ 1137 h 1712"/>
                <a:gd name="T94" fmla="*/ 4828 w 5445"/>
                <a:gd name="T95" fmla="*/ 1146 h 1712"/>
                <a:gd name="T96" fmla="*/ 5353 w 5445"/>
                <a:gd name="T97" fmla="*/ 607 h 1712"/>
                <a:gd name="T98" fmla="*/ 4801 w 5445"/>
                <a:gd name="T99" fmla="*/ 79 h 1712"/>
                <a:gd name="T100" fmla="*/ 4530 w 5445"/>
                <a:gd name="T101" fmla="*/ 119 h 1712"/>
                <a:gd name="T102" fmla="*/ 4530 w 5445"/>
                <a:gd name="T103" fmla="*/ 1690 h 1712"/>
                <a:gd name="T104" fmla="*/ 1972 w 5445"/>
                <a:gd name="T105" fmla="*/ 115 h 1712"/>
                <a:gd name="T106" fmla="*/ 1801 w 5445"/>
                <a:gd name="T107" fmla="*/ 103 h 1712"/>
                <a:gd name="T108" fmla="*/ 1360 w 5445"/>
                <a:gd name="T109" fmla="*/ 420 h 1712"/>
                <a:gd name="T110" fmla="*/ 1360 w 5445"/>
                <a:gd name="T111" fmla="*/ 1224 h 1712"/>
                <a:gd name="T112" fmla="*/ 1270 w 5445"/>
                <a:gd name="T113" fmla="*/ 1224 h 1712"/>
                <a:gd name="T114" fmla="*/ 1270 w 5445"/>
                <a:gd name="T115" fmla="*/ 414 h 1712"/>
                <a:gd name="T116" fmla="*/ 1801 w 5445"/>
                <a:gd name="T117" fmla="*/ 22 h 1712"/>
                <a:gd name="T118" fmla="*/ 1972 w 5445"/>
                <a:gd name="T119" fmla="*/ 33 h 1712"/>
                <a:gd name="T120" fmla="*/ 1972 w 5445"/>
                <a:gd name="T121" fmla="*/ 115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45" h="1712">
                  <a:moveTo>
                    <a:pt x="0" y="607"/>
                  </a:moveTo>
                  <a:cubicBezTo>
                    <a:pt x="0" y="1016"/>
                    <a:pt x="268" y="1219"/>
                    <a:pt x="642" y="1219"/>
                  </a:cubicBezTo>
                  <a:cubicBezTo>
                    <a:pt x="747" y="1219"/>
                    <a:pt x="864" y="1197"/>
                    <a:pt x="921" y="1162"/>
                  </a:cubicBezTo>
                  <a:cubicBezTo>
                    <a:pt x="921" y="1205"/>
                    <a:pt x="921" y="1205"/>
                    <a:pt x="921" y="1205"/>
                  </a:cubicBezTo>
                  <a:cubicBezTo>
                    <a:pt x="921" y="1525"/>
                    <a:pt x="723" y="1630"/>
                    <a:pt x="498" y="1630"/>
                  </a:cubicBezTo>
                  <a:cubicBezTo>
                    <a:pt x="366" y="1630"/>
                    <a:pt x="255" y="1603"/>
                    <a:pt x="154" y="1546"/>
                  </a:cubicBezTo>
                  <a:cubicBezTo>
                    <a:pt x="154" y="1638"/>
                    <a:pt x="154" y="1638"/>
                    <a:pt x="154" y="1638"/>
                  </a:cubicBezTo>
                  <a:cubicBezTo>
                    <a:pt x="225" y="1682"/>
                    <a:pt x="357" y="1712"/>
                    <a:pt x="498" y="1712"/>
                  </a:cubicBezTo>
                  <a:cubicBezTo>
                    <a:pt x="769" y="1712"/>
                    <a:pt x="1010" y="1565"/>
                    <a:pt x="1010" y="1219"/>
                  </a:cubicBezTo>
                  <a:cubicBezTo>
                    <a:pt x="1010" y="68"/>
                    <a:pt x="1010" y="68"/>
                    <a:pt x="1010" y="68"/>
                  </a:cubicBezTo>
                  <a:cubicBezTo>
                    <a:pt x="926" y="27"/>
                    <a:pt x="783" y="0"/>
                    <a:pt x="674" y="0"/>
                  </a:cubicBezTo>
                  <a:cubicBezTo>
                    <a:pt x="276" y="0"/>
                    <a:pt x="0" y="228"/>
                    <a:pt x="0" y="607"/>
                  </a:cubicBezTo>
                  <a:close/>
                  <a:moveTo>
                    <a:pt x="921" y="1089"/>
                  </a:moveTo>
                  <a:cubicBezTo>
                    <a:pt x="829" y="1127"/>
                    <a:pt x="747" y="1140"/>
                    <a:pt x="642" y="1140"/>
                  </a:cubicBezTo>
                  <a:cubicBezTo>
                    <a:pt x="287" y="1140"/>
                    <a:pt x="92" y="932"/>
                    <a:pt x="92" y="607"/>
                  </a:cubicBezTo>
                  <a:cubicBezTo>
                    <a:pt x="92" y="293"/>
                    <a:pt x="306" y="79"/>
                    <a:pt x="674" y="79"/>
                  </a:cubicBezTo>
                  <a:cubicBezTo>
                    <a:pt x="766" y="79"/>
                    <a:pt x="845" y="92"/>
                    <a:pt x="921" y="117"/>
                  </a:cubicBezTo>
                  <a:lnTo>
                    <a:pt x="921" y="1089"/>
                  </a:lnTo>
                  <a:close/>
                  <a:moveTo>
                    <a:pt x="2545" y="0"/>
                  </a:moveTo>
                  <a:cubicBezTo>
                    <a:pt x="2209" y="0"/>
                    <a:pt x="1971" y="249"/>
                    <a:pt x="1971" y="612"/>
                  </a:cubicBezTo>
                  <a:cubicBezTo>
                    <a:pt x="1971" y="975"/>
                    <a:pt x="2209" y="1224"/>
                    <a:pt x="2545" y="1224"/>
                  </a:cubicBezTo>
                  <a:cubicBezTo>
                    <a:pt x="2881" y="1224"/>
                    <a:pt x="3119" y="975"/>
                    <a:pt x="3119" y="612"/>
                  </a:cubicBezTo>
                  <a:cubicBezTo>
                    <a:pt x="3119" y="249"/>
                    <a:pt x="2881" y="0"/>
                    <a:pt x="2545" y="0"/>
                  </a:cubicBezTo>
                  <a:close/>
                  <a:moveTo>
                    <a:pt x="2545" y="1146"/>
                  </a:moveTo>
                  <a:cubicBezTo>
                    <a:pt x="2260" y="1146"/>
                    <a:pt x="2063" y="932"/>
                    <a:pt x="2063" y="612"/>
                  </a:cubicBezTo>
                  <a:cubicBezTo>
                    <a:pt x="2063" y="293"/>
                    <a:pt x="2260" y="79"/>
                    <a:pt x="2545" y="79"/>
                  </a:cubicBezTo>
                  <a:cubicBezTo>
                    <a:pt x="2829" y="79"/>
                    <a:pt x="3027" y="293"/>
                    <a:pt x="3027" y="612"/>
                  </a:cubicBezTo>
                  <a:cubicBezTo>
                    <a:pt x="3027" y="932"/>
                    <a:pt x="2829" y="1146"/>
                    <a:pt x="2545" y="1146"/>
                  </a:cubicBezTo>
                  <a:close/>
                  <a:moveTo>
                    <a:pt x="4083" y="22"/>
                  </a:moveTo>
                  <a:cubicBezTo>
                    <a:pt x="4172" y="22"/>
                    <a:pt x="4172" y="22"/>
                    <a:pt x="4172" y="22"/>
                  </a:cubicBezTo>
                  <a:cubicBezTo>
                    <a:pt x="4172" y="1181"/>
                    <a:pt x="4172" y="1181"/>
                    <a:pt x="4172" y="1181"/>
                  </a:cubicBezTo>
                  <a:cubicBezTo>
                    <a:pt x="4042" y="1208"/>
                    <a:pt x="3920" y="1224"/>
                    <a:pt x="3807" y="1224"/>
                  </a:cubicBezTo>
                  <a:cubicBezTo>
                    <a:pt x="3460" y="1224"/>
                    <a:pt x="3276" y="1105"/>
                    <a:pt x="3276" y="832"/>
                  </a:cubicBezTo>
                  <a:cubicBezTo>
                    <a:pt x="3276" y="22"/>
                    <a:pt x="3276" y="22"/>
                    <a:pt x="3276" y="22"/>
                  </a:cubicBezTo>
                  <a:cubicBezTo>
                    <a:pt x="3365" y="22"/>
                    <a:pt x="3365" y="22"/>
                    <a:pt x="3365" y="22"/>
                  </a:cubicBezTo>
                  <a:cubicBezTo>
                    <a:pt x="3365" y="826"/>
                    <a:pt x="3365" y="826"/>
                    <a:pt x="3365" y="826"/>
                  </a:cubicBezTo>
                  <a:cubicBezTo>
                    <a:pt x="3365" y="1089"/>
                    <a:pt x="3590" y="1143"/>
                    <a:pt x="3807" y="1143"/>
                  </a:cubicBezTo>
                  <a:cubicBezTo>
                    <a:pt x="3891" y="1143"/>
                    <a:pt x="3994" y="1132"/>
                    <a:pt x="4083" y="1116"/>
                  </a:cubicBezTo>
                  <a:lnTo>
                    <a:pt x="4083" y="22"/>
                  </a:lnTo>
                  <a:close/>
                  <a:moveTo>
                    <a:pt x="4530" y="1690"/>
                  </a:moveTo>
                  <a:cubicBezTo>
                    <a:pt x="4440" y="1690"/>
                    <a:pt x="4440" y="1690"/>
                    <a:pt x="4440" y="1690"/>
                  </a:cubicBezTo>
                  <a:cubicBezTo>
                    <a:pt x="4440" y="68"/>
                    <a:pt x="4440" y="68"/>
                    <a:pt x="4440" y="68"/>
                  </a:cubicBezTo>
                  <a:cubicBezTo>
                    <a:pt x="4538" y="30"/>
                    <a:pt x="4668" y="0"/>
                    <a:pt x="4801" y="0"/>
                  </a:cubicBezTo>
                  <a:cubicBezTo>
                    <a:pt x="5193" y="0"/>
                    <a:pt x="5445" y="203"/>
                    <a:pt x="5445" y="607"/>
                  </a:cubicBezTo>
                  <a:cubicBezTo>
                    <a:pt x="5445" y="991"/>
                    <a:pt x="5188" y="1224"/>
                    <a:pt x="4828" y="1224"/>
                  </a:cubicBezTo>
                  <a:cubicBezTo>
                    <a:pt x="4790" y="1224"/>
                    <a:pt x="4749" y="1221"/>
                    <a:pt x="4709" y="1216"/>
                  </a:cubicBezTo>
                  <a:cubicBezTo>
                    <a:pt x="4709" y="1137"/>
                    <a:pt x="4709" y="1137"/>
                    <a:pt x="4709" y="1137"/>
                  </a:cubicBezTo>
                  <a:cubicBezTo>
                    <a:pt x="4746" y="1143"/>
                    <a:pt x="4785" y="1146"/>
                    <a:pt x="4828" y="1146"/>
                  </a:cubicBezTo>
                  <a:cubicBezTo>
                    <a:pt x="5163" y="1146"/>
                    <a:pt x="5353" y="918"/>
                    <a:pt x="5353" y="607"/>
                  </a:cubicBezTo>
                  <a:cubicBezTo>
                    <a:pt x="5353" y="263"/>
                    <a:pt x="5144" y="79"/>
                    <a:pt x="4801" y="79"/>
                  </a:cubicBezTo>
                  <a:cubicBezTo>
                    <a:pt x="4698" y="79"/>
                    <a:pt x="4595" y="95"/>
                    <a:pt x="4530" y="119"/>
                  </a:cubicBezTo>
                  <a:lnTo>
                    <a:pt x="4530" y="1690"/>
                  </a:lnTo>
                  <a:close/>
                  <a:moveTo>
                    <a:pt x="1972" y="115"/>
                  </a:moveTo>
                  <a:cubicBezTo>
                    <a:pt x="1913" y="108"/>
                    <a:pt x="1853" y="103"/>
                    <a:pt x="1801" y="103"/>
                  </a:cubicBezTo>
                  <a:cubicBezTo>
                    <a:pt x="1584" y="103"/>
                    <a:pt x="1360" y="157"/>
                    <a:pt x="1360" y="420"/>
                  </a:cubicBezTo>
                  <a:cubicBezTo>
                    <a:pt x="1360" y="1224"/>
                    <a:pt x="1360" y="1224"/>
                    <a:pt x="1360" y="1224"/>
                  </a:cubicBezTo>
                  <a:cubicBezTo>
                    <a:pt x="1270" y="1224"/>
                    <a:pt x="1270" y="1224"/>
                    <a:pt x="1270" y="1224"/>
                  </a:cubicBezTo>
                  <a:cubicBezTo>
                    <a:pt x="1270" y="414"/>
                    <a:pt x="1270" y="414"/>
                    <a:pt x="1270" y="414"/>
                  </a:cubicBezTo>
                  <a:cubicBezTo>
                    <a:pt x="1270" y="141"/>
                    <a:pt x="1454" y="22"/>
                    <a:pt x="1801" y="22"/>
                  </a:cubicBezTo>
                  <a:cubicBezTo>
                    <a:pt x="1856" y="22"/>
                    <a:pt x="1913" y="26"/>
                    <a:pt x="1972" y="33"/>
                  </a:cubicBezTo>
                  <a:lnTo>
                    <a:pt x="1972" y="115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8"/>
            <p:cNvSpPr>
              <a:spLocks noEditPoints="1"/>
            </p:cNvSpPr>
            <p:nvPr userDrawn="1"/>
          </p:nvSpPr>
          <p:spPr bwMode="gray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solidFill>
              <a:srgbClr val="4241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9"/>
            <p:cNvSpPr>
              <a:spLocks/>
            </p:cNvSpPr>
            <p:nvPr userDrawn="1"/>
          </p:nvSpPr>
          <p:spPr bwMode="gray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A90034"/>
                </a:gs>
                <a:gs pos="40000">
                  <a:srgbClr val="DC0032"/>
                </a:gs>
              </a:gsLst>
              <a:lin ang="19200000" scaled="0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2" name="Zástupný symbol pro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6037E5-52BD-4C64-A35F-33B718297232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/>
              <a:t>###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557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descr="[DATE]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CB652-D853-49F4-B3BE-497CD474412B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5" name="Footer Placeholder 4" descr="[TITLE]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D249E-531C-448D-97B7-84919B9EBFFF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s námi v marketingu spolupracovat?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23850" y="728700"/>
            <a:ext cx="8475034" cy="671860"/>
          </a:xfrm>
        </p:spPr>
        <p:txBody>
          <a:bodyPr/>
          <a:lstStyle/>
          <a:p>
            <a:r>
              <a:rPr lang="cs-CZ" dirty="0"/>
              <a:t>Zviditelníme Váš e-shop na našem Facebooku </a:t>
            </a:r>
            <a:r>
              <a:rPr lang="cs-CZ" dirty="0">
                <a:hlinkClick r:id="rId3"/>
              </a:rPr>
              <a:t>www.facebook.com/dpd.cz</a:t>
            </a:r>
            <a:r>
              <a:rPr lang="cs-CZ" dirty="0"/>
              <a:t>, kde zveřejňujeme novinky, zajímavosti a komunikujeme se zákazníky.  </a:t>
            </a:r>
          </a:p>
        </p:txBody>
      </p:sp>
      <p:grpSp>
        <p:nvGrpSpPr>
          <p:cNvPr id="12" name="Skupina 11"/>
          <p:cNvGrpSpPr/>
          <p:nvPr/>
        </p:nvGrpSpPr>
        <p:grpSpPr>
          <a:xfrm>
            <a:off x="2127012" y="1628800"/>
            <a:ext cx="4958072" cy="4045616"/>
            <a:chOff x="1774168" y="1867660"/>
            <a:chExt cx="4958072" cy="4045616"/>
          </a:xfrm>
        </p:grpSpPr>
        <p:sp>
          <p:nvSpPr>
            <p:cNvPr id="21" name="Rectangle 3"/>
            <p:cNvSpPr/>
            <p:nvPr/>
          </p:nvSpPr>
          <p:spPr bwMode="auto">
            <a:xfrm>
              <a:off x="1793868" y="3921589"/>
              <a:ext cx="2376756" cy="191610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75"/>
            <p:cNvSpPr txBox="1"/>
            <p:nvPr/>
          </p:nvSpPr>
          <p:spPr bwMode="auto">
            <a:xfrm>
              <a:off x="1796240" y="3921589"/>
              <a:ext cx="23767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chemeClr val="bg1"/>
                  </a:solidFill>
                </a:rPr>
                <a:t>Počet uživatelů, kteří dají </a:t>
              </a:r>
              <a:r>
                <a:rPr lang="cs-CZ" dirty="0" err="1">
                  <a:solidFill>
                    <a:schemeClr val="bg1"/>
                  </a:solidFill>
                </a:rPr>
                <a:t>like</a:t>
              </a:r>
              <a:r>
                <a:rPr lang="cs-CZ" dirty="0">
                  <a:solidFill>
                    <a:schemeClr val="bg1"/>
                  </a:solidFill>
                </a:rPr>
                <a:t>, komentář nebo sdílí příspěvek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78"/>
            <p:cNvSpPr txBox="1"/>
            <p:nvPr/>
          </p:nvSpPr>
          <p:spPr bwMode="auto">
            <a:xfrm>
              <a:off x="1796240" y="5105066"/>
              <a:ext cx="2376758" cy="808210"/>
            </a:xfrm>
            <a:prstGeom prst="rect">
              <a:avLst/>
            </a:prstGeom>
            <a:noFill/>
          </p:spPr>
          <p:txBody>
            <a:bodyPr wrap="square" bIns="0" rtlCol="0" anchor="t" anchorCtr="0">
              <a:noAutofit/>
            </a:bodyPr>
            <a:lstStyle/>
            <a:p>
              <a:pPr algn="r"/>
              <a:r>
                <a:rPr lang="cs-CZ" sz="4000" dirty="0">
                  <a:solidFill>
                    <a:schemeClr val="bg1"/>
                  </a:solidFill>
                </a:rPr>
                <a:t>10 000</a:t>
              </a:r>
              <a:endParaRPr lang="en-GB" sz="40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25" name="Rectangle 4"/>
            <p:cNvSpPr/>
            <p:nvPr/>
          </p:nvSpPr>
          <p:spPr bwMode="auto">
            <a:xfrm>
              <a:off x="4338153" y="1874544"/>
              <a:ext cx="2376756" cy="191610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76"/>
            <p:cNvSpPr txBox="1"/>
            <p:nvPr/>
          </p:nvSpPr>
          <p:spPr bwMode="auto">
            <a:xfrm>
              <a:off x="4338153" y="1874544"/>
              <a:ext cx="2376758" cy="99655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cs-CZ" dirty="0">
                  <a:solidFill>
                    <a:schemeClr val="bg1"/>
                  </a:solidFill>
                </a:rPr>
                <a:t>Tolika lidem se průměrně za měsíc zobrazí naše příspěvky </a:t>
              </a:r>
            </a:p>
          </p:txBody>
        </p:sp>
        <p:sp>
          <p:nvSpPr>
            <p:cNvPr id="27" name="TextBox 79"/>
            <p:cNvSpPr txBox="1"/>
            <p:nvPr/>
          </p:nvSpPr>
          <p:spPr bwMode="auto">
            <a:xfrm>
              <a:off x="4338152" y="3058020"/>
              <a:ext cx="2376758" cy="808210"/>
            </a:xfrm>
            <a:prstGeom prst="rect">
              <a:avLst/>
            </a:prstGeom>
            <a:noFill/>
          </p:spPr>
          <p:txBody>
            <a:bodyPr wrap="square" bIns="0" rtlCol="0" anchor="t" anchorCtr="0">
              <a:noAutofit/>
            </a:bodyPr>
            <a:lstStyle/>
            <a:p>
              <a:pPr algn="r"/>
              <a:r>
                <a:rPr lang="cs-CZ" sz="4000" dirty="0">
                  <a:solidFill>
                    <a:schemeClr val="bg1"/>
                  </a:solidFill>
                </a:rPr>
                <a:t>60 000</a:t>
              </a:r>
              <a:endParaRPr lang="en-GB" sz="40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9" name="Rectangle 3"/>
            <p:cNvSpPr/>
            <p:nvPr/>
          </p:nvSpPr>
          <p:spPr bwMode="auto">
            <a:xfrm>
              <a:off x="1774168" y="1867660"/>
              <a:ext cx="2376756" cy="191610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75"/>
            <p:cNvSpPr txBox="1"/>
            <p:nvPr/>
          </p:nvSpPr>
          <p:spPr bwMode="auto">
            <a:xfrm>
              <a:off x="1776540" y="1867660"/>
              <a:ext cx="23767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dirty="0">
                  <a:solidFill>
                    <a:schemeClr val="bg1"/>
                  </a:solidFill>
                </a:rPr>
                <a:t>Počet</a:t>
              </a:r>
              <a:br>
                <a:rPr lang="cs-CZ" dirty="0">
                  <a:solidFill>
                    <a:schemeClr val="bg1"/>
                  </a:solidFill>
                </a:rPr>
              </a:br>
              <a:r>
                <a:rPr lang="cs-CZ" dirty="0">
                  <a:solidFill>
                    <a:schemeClr val="bg1"/>
                  </a:solidFill>
                </a:rPr>
                <a:t>fanoušků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9" name="TextBox 78"/>
            <p:cNvSpPr txBox="1"/>
            <p:nvPr/>
          </p:nvSpPr>
          <p:spPr bwMode="auto">
            <a:xfrm>
              <a:off x="1776540" y="3051136"/>
              <a:ext cx="2376758" cy="808210"/>
            </a:xfrm>
            <a:prstGeom prst="rect">
              <a:avLst/>
            </a:prstGeom>
            <a:noFill/>
          </p:spPr>
          <p:txBody>
            <a:bodyPr wrap="square" bIns="0" rtlCol="0" anchor="t" anchorCtr="0">
              <a:noAutofit/>
            </a:bodyPr>
            <a:lstStyle/>
            <a:p>
              <a:pPr algn="r"/>
              <a:r>
                <a:rPr lang="cs-CZ" sz="4000" dirty="0">
                  <a:solidFill>
                    <a:schemeClr val="bg1"/>
                  </a:solidFill>
                </a:rPr>
                <a:t>48 000</a:t>
              </a:r>
              <a:endParaRPr lang="en-GB" sz="40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39" name="Rectangle 4"/>
            <p:cNvSpPr/>
            <p:nvPr/>
          </p:nvSpPr>
          <p:spPr bwMode="auto">
            <a:xfrm>
              <a:off x="4355482" y="3920038"/>
              <a:ext cx="2376756" cy="1916102"/>
            </a:xfrm>
            <a:prstGeom prst="rect">
              <a:avLst/>
            </a:prstGeom>
            <a:solidFill>
              <a:srgbClr val="808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TextBox 76"/>
            <p:cNvSpPr txBox="1"/>
            <p:nvPr/>
          </p:nvSpPr>
          <p:spPr bwMode="auto">
            <a:xfrm>
              <a:off x="4355482" y="3920038"/>
              <a:ext cx="2376758" cy="91955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cs-CZ" dirty="0">
                  <a:solidFill>
                    <a:schemeClr val="bg1"/>
                  </a:solidFill>
                </a:rPr>
                <a:t>Měsíční nárůst</a:t>
              </a:r>
              <a:br>
                <a:rPr lang="cs-CZ" dirty="0">
                  <a:solidFill>
                    <a:schemeClr val="bg1"/>
                  </a:solidFill>
                </a:rPr>
              </a:br>
              <a:r>
                <a:rPr lang="cs-CZ" dirty="0">
                  <a:solidFill>
                    <a:schemeClr val="bg1"/>
                  </a:solidFill>
                </a:rPr>
                <a:t>fanoušků</a:t>
              </a:r>
            </a:p>
          </p:txBody>
        </p:sp>
        <p:sp>
          <p:nvSpPr>
            <p:cNvPr id="41" name="TextBox 79"/>
            <p:cNvSpPr txBox="1"/>
            <p:nvPr/>
          </p:nvSpPr>
          <p:spPr bwMode="auto">
            <a:xfrm>
              <a:off x="4355481" y="5103514"/>
              <a:ext cx="2376758" cy="808210"/>
            </a:xfrm>
            <a:prstGeom prst="rect">
              <a:avLst/>
            </a:prstGeom>
            <a:noFill/>
          </p:spPr>
          <p:txBody>
            <a:bodyPr wrap="square" bIns="0" rtlCol="0" anchor="t" anchorCtr="0">
              <a:noAutofit/>
            </a:bodyPr>
            <a:lstStyle/>
            <a:p>
              <a:pPr algn="r"/>
              <a:r>
                <a:rPr lang="cs-CZ" sz="4000" dirty="0">
                  <a:solidFill>
                    <a:schemeClr val="bg1"/>
                  </a:solidFill>
                </a:rPr>
                <a:t>200</a:t>
              </a:r>
              <a:endParaRPr lang="en-GB" sz="4000" baseline="30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595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613" y="836712"/>
            <a:ext cx="4192587" cy="4464612"/>
          </a:xfrm>
        </p:spPr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Kroky z Vaší strany:</a:t>
            </a:r>
          </a:p>
          <a:p>
            <a:pPr lvl="2">
              <a:spcBef>
                <a:spcPts val="600"/>
              </a:spcBef>
            </a:pPr>
            <a:r>
              <a:rPr lang="cs-CZ" dirty="0"/>
              <a:t>Uvedení „Doporučujeme“ u volby DPD v Košíku, případně exkluzivita.</a:t>
            </a:r>
          </a:p>
          <a:p>
            <a:pPr lvl="2"/>
            <a:r>
              <a:rPr lang="cs-CZ" dirty="0"/>
              <a:t>Zveřejnění aktuálního textu o službě DPD </a:t>
            </a:r>
            <a:r>
              <a:rPr lang="cs-CZ" dirty="0" err="1"/>
              <a:t>Private</a:t>
            </a:r>
            <a:r>
              <a:rPr lang="cs-CZ" dirty="0"/>
              <a:t>/Pickup v Košíku/sekci věnující se přepravě</a:t>
            </a:r>
            <a:br>
              <a:rPr lang="cs-CZ" dirty="0"/>
            </a:br>
            <a:r>
              <a:rPr lang="cs-CZ" dirty="0"/>
              <a:t>(</a:t>
            </a:r>
            <a:r>
              <a:rPr lang="cs-CZ" dirty="0">
                <a:hlinkClick r:id="rId3"/>
              </a:rPr>
              <a:t>zde ke stažení</a:t>
            </a:r>
            <a:r>
              <a:rPr lang="cs-CZ" dirty="0"/>
              <a:t>).</a:t>
            </a:r>
          </a:p>
          <a:p>
            <a:pPr lvl="2"/>
            <a:r>
              <a:rPr lang="cs-CZ" dirty="0"/>
              <a:t>Zveřejnění banneru DPD</a:t>
            </a:r>
            <a:br>
              <a:rPr lang="cs-CZ" dirty="0"/>
            </a:br>
            <a:r>
              <a:rPr lang="cs-CZ" dirty="0"/>
              <a:t>(</a:t>
            </a:r>
            <a:r>
              <a:rPr lang="cs-CZ" dirty="0">
                <a:hlinkClick r:id="rId3"/>
              </a:rPr>
              <a:t>zde ke stažení</a:t>
            </a:r>
            <a:r>
              <a:rPr lang="cs-CZ" dirty="0"/>
              <a:t>). </a:t>
            </a:r>
          </a:p>
          <a:p>
            <a:pPr marL="177800" lvl="2" indent="0">
              <a:buNone/>
            </a:pPr>
            <a:endParaRPr lang="cs-CZ" dirty="0"/>
          </a:p>
        </p:txBody>
      </p:sp>
      <p:sp>
        <p:nvSpPr>
          <p:cNvPr id="5" name="Content Placeholder 4"/>
          <p:cNvSpPr>
            <a:spLocks noGrp="1"/>
          </p:cNvSpPr>
          <p:nvPr>
            <p:ph idx="14"/>
          </p:nvPr>
        </p:nvSpPr>
        <p:spPr>
          <a:xfrm>
            <a:off x="4606297" y="836712"/>
            <a:ext cx="4192587" cy="4546270"/>
          </a:xfrm>
        </p:spPr>
        <p:txBody>
          <a:bodyPr/>
          <a:lstStyle/>
          <a:p>
            <a:r>
              <a:rPr lang="cs-CZ" dirty="0">
                <a:solidFill>
                  <a:schemeClr val="accent2"/>
                </a:solidFill>
              </a:rPr>
              <a:t>Kroky z naší strany:</a:t>
            </a:r>
          </a:p>
          <a:p>
            <a:pPr lvl="2">
              <a:buClr>
                <a:srgbClr val="DC0032"/>
              </a:buClr>
            </a:pPr>
            <a:r>
              <a:rPr lang="cs-CZ" dirty="0">
                <a:solidFill>
                  <a:srgbClr val="414042"/>
                </a:solidFill>
              </a:rPr>
              <a:t>Zveřejnění novinky nebo akční nabídky na našem Facebooku. 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marketingová spolupráce probíhá?</a:t>
            </a:r>
          </a:p>
        </p:txBody>
      </p:sp>
      <p:sp>
        <p:nvSpPr>
          <p:cNvPr id="9" name="Date Placeholder 8" descr="[DATE]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790B9-79EB-41EB-8A18-B75C6A66EED1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10" name="Footer Placeholder 9" descr="[TITLE]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D249E-531C-448D-97B7-84919B9EBFFF}" type="slidenum">
              <a:rPr lang="en-GB" smtClean="0"/>
              <a:t>3</a:t>
            </a:fld>
            <a:endParaRPr lang="en-GB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496" y="3789040"/>
            <a:ext cx="5567602" cy="233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09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4" t="508" b="1330"/>
          <a:stretch/>
        </p:blipFill>
        <p:spPr bwMode="gray">
          <a:xfrm>
            <a:off x="0" y="1"/>
            <a:ext cx="9158748" cy="6858000"/>
          </a:xfrm>
        </p:spPr>
      </p:pic>
      <p:sp>
        <p:nvSpPr>
          <p:cNvPr id="5" name="Date Placeholder 4" descr="[DATE]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DD23A655-61F5-4D3A-BBF1-D0BFF266518F}" type="datetime1">
              <a:rPr lang="cs-CZ" smtClean="0"/>
              <a:t>11.06.2020</a:t>
            </a:fld>
            <a:endParaRPr lang="en-GB"/>
          </a:p>
        </p:txBody>
      </p:sp>
      <p:sp>
        <p:nvSpPr>
          <p:cNvPr id="6" name="Footer Placeholder 5" descr="[TITLE]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GB"/>
              <a:t>Nabídka marketingové spolupráce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F18D249E-531C-448D-97B7-84919B9EBFFF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 bwMode="gray">
          <a:xfrm>
            <a:off x="328613" y="250822"/>
            <a:ext cx="8470272" cy="729906"/>
          </a:xfrm>
        </p:spPr>
        <p:txBody>
          <a:bodyPr/>
          <a:lstStyle/>
          <a:p>
            <a:r>
              <a:rPr lang="cs-CZ" dirty="0"/>
              <a:t>Zaujala Vás nabídka?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gray">
          <a:xfrm>
            <a:off x="251520" y="3833790"/>
            <a:ext cx="2786643" cy="22322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90000" rtlCol="0" anchor="b" anchorCtr="0"/>
          <a:lstStyle/>
          <a:p>
            <a:pPr>
              <a:spcAft>
                <a:spcPts val="1800"/>
              </a:spcAft>
            </a:pPr>
            <a:r>
              <a:rPr lang="cs-CZ" dirty="0"/>
              <a:t>Napište nám na </a:t>
            </a:r>
            <a:r>
              <a:rPr lang="cs-CZ" u="sng" dirty="0">
                <a:hlinkClick r:id="rId3"/>
              </a:rPr>
              <a:t>marketing</a:t>
            </a:r>
            <a:r>
              <a:rPr lang="en-US" u="sng" dirty="0">
                <a:hlinkClick r:id="rId3"/>
              </a:rPr>
              <a:t>@</a:t>
            </a:r>
            <a:r>
              <a:rPr lang="cs-CZ" u="sng" dirty="0">
                <a:hlinkClick r:id="rId3"/>
              </a:rPr>
              <a:t>dpd.cz</a:t>
            </a:r>
            <a:r>
              <a:rPr lang="cs-CZ" dirty="0"/>
              <a:t>. </a:t>
            </a:r>
          </a:p>
          <a:p>
            <a:r>
              <a:rPr lang="cs-CZ" dirty="0"/>
              <a:t>Společně se domluvíme na uveřejnění příspěvku na Facebooku.</a:t>
            </a:r>
          </a:p>
          <a:p>
            <a:endParaRPr lang="cs-CZ" dirty="0"/>
          </a:p>
        </p:txBody>
      </p:sp>
      <p:grpSp>
        <p:nvGrpSpPr>
          <p:cNvPr id="98" name="Group 97"/>
          <p:cNvGrpSpPr/>
          <p:nvPr/>
        </p:nvGrpSpPr>
        <p:grpSpPr bwMode="gray">
          <a:xfrm>
            <a:off x="328612" y="6418259"/>
            <a:ext cx="604498" cy="249679"/>
            <a:chOff x="-9040423" y="-4000600"/>
            <a:chExt cx="29666811" cy="12753975"/>
          </a:xfrm>
          <a:solidFill>
            <a:schemeClr val="bg1"/>
          </a:solidFill>
        </p:grpSpPr>
        <p:sp>
          <p:nvSpPr>
            <p:cNvPr id="100" name="Freeform 8"/>
            <p:cNvSpPr>
              <a:spLocks noEditPoints="1"/>
            </p:cNvSpPr>
            <p:nvPr userDrawn="1"/>
          </p:nvSpPr>
          <p:spPr bwMode="gray">
            <a:xfrm>
              <a:off x="5854700" y="-354013"/>
              <a:ext cx="14771688" cy="8599488"/>
            </a:xfrm>
            <a:custGeom>
              <a:avLst/>
              <a:gdLst>
                <a:gd name="T0" fmla="*/ 1213 w 3939"/>
                <a:gd name="T1" fmla="*/ 1764 h 2293"/>
                <a:gd name="T2" fmla="*/ 709 w 3939"/>
                <a:gd name="T3" fmla="*/ 1822 h 2293"/>
                <a:gd name="T4" fmla="*/ 0 w 3939"/>
                <a:gd name="T5" fmla="*/ 1180 h 2293"/>
                <a:gd name="T6" fmla="*/ 648 w 3939"/>
                <a:gd name="T7" fmla="*/ 532 h 2293"/>
                <a:gd name="T8" fmla="*/ 880 w 3939"/>
                <a:gd name="T9" fmla="*/ 571 h 2293"/>
                <a:gd name="T10" fmla="*/ 880 w 3939"/>
                <a:gd name="T11" fmla="*/ 0 h 2293"/>
                <a:gd name="T12" fmla="*/ 1213 w 3939"/>
                <a:gd name="T13" fmla="*/ 0 h 2293"/>
                <a:gd name="T14" fmla="*/ 1213 w 3939"/>
                <a:gd name="T15" fmla="*/ 1764 h 2293"/>
                <a:gd name="T16" fmla="*/ 880 w 3939"/>
                <a:gd name="T17" fmla="*/ 864 h 2293"/>
                <a:gd name="T18" fmla="*/ 675 w 3939"/>
                <a:gd name="T19" fmla="*/ 825 h 2293"/>
                <a:gd name="T20" fmla="*/ 338 w 3939"/>
                <a:gd name="T21" fmla="*/ 1169 h 2293"/>
                <a:gd name="T22" fmla="*/ 720 w 3939"/>
                <a:gd name="T23" fmla="*/ 1537 h 2293"/>
                <a:gd name="T24" fmla="*/ 880 w 3939"/>
                <a:gd name="T25" fmla="*/ 1523 h 2293"/>
                <a:gd name="T26" fmla="*/ 880 w 3939"/>
                <a:gd name="T27" fmla="*/ 864 h 2293"/>
                <a:gd name="T28" fmla="*/ 3939 w 3939"/>
                <a:gd name="T29" fmla="*/ 1764 h 2293"/>
                <a:gd name="T30" fmla="*/ 3435 w 3939"/>
                <a:gd name="T31" fmla="*/ 1822 h 2293"/>
                <a:gd name="T32" fmla="*/ 2726 w 3939"/>
                <a:gd name="T33" fmla="*/ 1180 h 2293"/>
                <a:gd name="T34" fmla="*/ 3374 w 3939"/>
                <a:gd name="T35" fmla="*/ 532 h 2293"/>
                <a:gd name="T36" fmla="*/ 3606 w 3939"/>
                <a:gd name="T37" fmla="*/ 571 h 2293"/>
                <a:gd name="T38" fmla="*/ 3606 w 3939"/>
                <a:gd name="T39" fmla="*/ 0 h 2293"/>
                <a:gd name="T40" fmla="*/ 3939 w 3939"/>
                <a:gd name="T41" fmla="*/ 0 h 2293"/>
                <a:gd name="T42" fmla="*/ 3939 w 3939"/>
                <a:gd name="T43" fmla="*/ 1764 h 2293"/>
                <a:gd name="T44" fmla="*/ 3606 w 3939"/>
                <a:gd name="T45" fmla="*/ 864 h 2293"/>
                <a:gd name="T46" fmla="*/ 3402 w 3939"/>
                <a:gd name="T47" fmla="*/ 825 h 2293"/>
                <a:gd name="T48" fmla="*/ 3064 w 3939"/>
                <a:gd name="T49" fmla="*/ 1169 h 2293"/>
                <a:gd name="T50" fmla="*/ 3446 w 3939"/>
                <a:gd name="T51" fmla="*/ 1537 h 2293"/>
                <a:gd name="T52" fmla="*/ 3606 w 3939"/>
                <a:gd name="T53" fmla="*/ 1523 h 2293"/>
                <a:gd name="T54" fmla="*/ 3606 w 3939"/>
                <a:gd name="T55" fmla="*/ 864 h 2293"/>
                <a:gd name="T56" fmla="*/ 1735 w 3939"/>
                <a:gd name="T57" fmla="*/ 861 h 2293"/>
                <a:gd name="T58" fmla="*/ 1934 w 3939"/>
                <a:gd name="T59" fmla="*/ 831 h 2293"/>
                <a:gd name="T60" fmla="*/ 2280 w 3939"/>
                <a:gd name="T61" fmla="*/ 1163 h 2293"/>
                <a:gd name="T62" fmla="*/ 1915 w 3939"/>
                <a:gd name="T63" fmla="*/ 1531 h 2293"/>
                <a:gd name="T64" fmla="*/ 1915 w 3939"/>
                <a:gd name="T65" fmla="*/ 1822 h 2293"/>
                <a:gd name="T66" fmla="*/ 1931 w 3939"/>
                <a:gd name="T67" fmla="*/ 1822 h 2293"/>
                <a:gd name="T68" fmla="*/ 2618 w 3939"/>
                <a:gd name="T69" fmla="*/ 1152 h 2293"/>
                <a:gd name="T70" fmla="*/ 1940 w 3939"/>
                <a:gd name="T71" fmla="*/ 532 h 2293"/>
                <a:gd name="T72" fmla="*/ 1400 w 3939"/>
                <a:gd name="T73" fmla="*/ 634 h 2293"/>
                <a:gd name="T74" fmla="*/ 1400 w 3939"/>
                <a:gd name="T75" fmla="*/ 2293 h 2293"/>
                <a:gd name="T76" fmla="*/ 1735 w 3939"/>
                <a:gd name="T77" fmla="*/ 2293 h 2293"/>
                <a:gd name="T78" fmla="*/ 1735 w 3939"/>
                <a:gd name="T79" fmla="*/ 861 h 2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39" h="2293">
                  <a:moveTo>
                    <a:pt x="1213" y="1764"/>
                  </a:moveTo>
                  <a:cubicBezTo>
                    <a:pt x="1066" y="1803"/>
                    <a:pt x="875" y="1822"/>
                    <a:pt x="709" y="1822"/>
                  </a:cubicBezTo>
                  <a:cubicBezTo>
                    <a:pt x="282" y="1822"/>
                    <a:pt x="0" y="1595"/>
                    <a:pt x="0" y="1180"/>
                  </a:cubicBezTo>
                  <a:cubicBezTo>
                    <a:pt x="0" y="787"/>
                    <a:pt x="263" y="532"/>
                    <a:pt x="648" y="532"/>
                  </a:cubicBezTo>
                  <a:cubicBezTo>
                    <a:pt x="734" y="532"/>
                    <a:pt x="825" y="543"/>
                    <a:pt x="880" y="571"/>
                  </a:cubicBezTo>
                  <a:cubicBezTo>
                    <a:pt x="880" y="0"/>
                    <a:pt x="880" y="0"/>
                    <a:pt x="880" y="0"/>
                  </a:cubicBezTo>
                  <a:cubicBezTo>
                    <a:pt x="1213" y="0"/>
                    <a:pt x="1213" y="0"/>
                    <a:pt x="1213" y="0"/>
                  </a:cubicBezTo>
                  <a:lnTo>
                    <a:pt x="1213" y="1764"/>
                  </a:lnTo>
                  <a:close/>
                  <a:moveTo>
                    <a:pt x="880" y="864"/>
                  </a:moveTo>
                  <a:cubicBezTo>
                    <a:pt x="828" y="839"/>
                    <a:pt x="759" y="825"/>
                    <a:pt x="675" y="825"/>
                  </a:cubicBezTo>
                  <a:cubicBezTo>
                    <a:pt x="473" y="825"/>
                    <a:pt x="338" y="950"/>
                    <a:pt x="338" y="1169"/>
                  </a:cubicBezTo>
                  <a:cubicBezTo>
                    <a:pt x="338" y="1404"/>
                    <a:pt x="484" y="1537"/>
                    <a:pt x="720" y="1537"/>
                  </a:cubicBezTo>
                  <a:cubicBezTo>
                    <a:pt x="761" y="1537"/>
                    <a:pt x="825" y="1534"/>
                    <a:pt x="880" y="1523"/>
                  </a:cubicBezTo>
                  <a:lnTo>
                    <a:pt x="880" y="864"/>
                  </a:lnTo>
                  <a:close/>
                  <a:moveTo>
                    <a:pt x="3939" y="1764"/>
                  </a:moveTo>
                  <a:cubicBezTo>
                    <a:pt x="3792" y="1803"/>
                    <a:pt x="3601" y="1822"/>
                    <a:pt x="3435" y="1822"/>
                  </a:cubicBezTo>
                  <a:cubicBezTo>
                    <a:pt x="3008" y="1822"/>
                    <a:pt x="2726" y="1595"/>
                    <a:pt x="2726" y="1180"/>
                  </a:cubicBezTo>
                  <a:cubicBezTo>
                    <a:pt x="2726" y="787"/>
                    <a:pt x="2989" y="532"/>
                    <a:pt x="3374" y="532"/>
                  </a:cubicBezTo>
                  <a:cubicBezTo>
                    <a:pt x="3460" y="532"/>
                    <a:pt x="3551" y="543"/>
                    <a:pt x="3606" y="571"/>
                  </a:cubicBezTo>
                  <a:cubicBezTo>
                    <a:pt x="3606" y="0"/>
                    <a:pt x="3606" y="0"/>
                    <a:pt x="3606" y="0"/>
                  </a:cubicBezTo>
                  <a:cubicBezTo>
                    <a:pt x="3939" y="0"/>
                    <a:pt x="3939" y="0"/>
                    <a:pt x="3939" y="0"/>
                  </a:cubicBezTo>
                  <a:lnTo>
                    <a:pt x="3939" y="1764"/>
                  </a:lnTo>
                  <a:close/>
                  <a:moveTo>
                    <a:pt x="3606" y="864"/>
                  </a:moveTo>
                  <a:cubicBezTo>
                    <a:pt x="3554" y="839"/>
                    <a:pt x="3485" y="825"/>
                    <a:pt x="3402" y="825"/>
                  </a:cubicBezTo>
                  <a:cubicBezTo>
                    <a:pt x="3199" y="825"/>
                    <a:pt x="3064" y="950"/>
                    <a:pt x="3064" y="1169"/>
                  </a:cubicBezTo>
                  <a:cubicBezTo>
                    <a:pt x="3064" y="1404"/>
                    <a:pt x="3211" y="1537"/>
                    <a:pt x="3446" y="1537"/>
                  </a:cubicBezTo>
                  <a:cubicBezTo>
                    <a:pt x="3487" y="1537"/>
                    <a:pt x="3551" y="1534"/>
                    <a:pt x="3606" y="1523"/>
                  </a:cubicBezTo>
                  <a:lnTo>
                    <a:pt x="3606" y="864"/>
                  </a:lnTo>
                  <a:close/>
                  <a:moveTo>
                    <a:pt x="1735" y="861"/>
                  </a:moveTo>
                  <a:cubicBezTo>
                    <a:pt x="1790" y="839"/>
                    <a:pt x="1868" y="831"/>
                    <a:pt x="1934" y="831"/>
                  </a:cubicBezTo>
                  <a:cubicBezTo>
                    <a:pt x="2139" y="831"/>
                    <a:pt x="2280" y="950"/>
                    <a:pt x="2280" y="1163"/>
                  </a:cubicBezTo>
                  <a:cubicBezTo>
                    <a:pt x="2280" y="1414"/>
                    <a:pt x="2124" y="1528"/>
                    <a:pt x="1915" y="1531"/>
                  </a:cubicBezTo>
                  <a:cubicBezTo>
                    <a:pt x="1915" y="1822"/>
                    <a:pt x="1915" y="1822"/>
                    <a:pt x="1915" y="1822"/>
                  </a:cubicBezTo>
                  <a:cubicBezTo>
                    <a:pt x="1920" y="1822"/>
                    <a:pt x="1926" y="1822"/>
                    <a:pt x="1931" y="1822"/>
                  </a:cubicBezTo>
                  <a:cubicBezTo>
                    <a:pt x="2361" y="1822"/>
                    <a:pt x="2618" y="1581"/>
                    <a:pt x="2618" y="1152"/>
                  </a:cubicBezTo>
                  <a:cubicBezTo>
                    <a:pt x="2618" y="762"/>
                    <a:pt x="2344" y="532"/>
                    <a:pt x="1940" y="532"/>
                  </a:cubicBezTo>
                  <a:cubicBezTo>
                    <a:pt x="1735" y="532"/>
                    <a:pt x="1533" y="579"/>
                    <a:pt x="1400" y="634"/>
                  </a:cubicBezTo>
                  <a:cubicBezTo>
                    <a:pt x="1400" y="2293"/>
                    <a:pt x="1400" y="2293"/>
                    <a:pt x="1400" y="2293"/>
                  </a:cubicBezTo>
                  <a:cubicBezTo>
                    <a:pt x="1735" y="2293"/>
                    <a:pt x="1735" y="2293"/>
                    <a:pt x="1735" y="2293"/>
                  </a:cubicBezTo>
                  <a:lnTo>
                    <a:pt x="1735" y="8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chemeClr val="bg1"/>
                </a:solidFill>
              </a:endParaRPr>
            </a:p>
          </p:txBody>
        </p:sp>
        <p:sp>
          <p:nvSpPr>
            <p:cNvPr id="101" name="Freeform 9"/>
            <p:cNvSpPr>
              <a:spLocks/>
            </p:cNvSpPr>
            <p:nvPr userDrawn="1"/>
          </p:nvSpPr>
          <p:spPr bwMode="gray">
            <a:xfrm>
              <a:off x="-9040423" y="-4000600"/>
              <a:ext cx="10945812" cy="12753975"/>
            </a:xfrm>
            <a:custGeom>
              <a:avLst/>
              <a:gdLst>
                <a:gd name="T0" fmla="*/ 2028 w 2919"/>
                <a:gd name="T1" fmla="*/ 1518 h 3401"/>
                <a:gd name="T2" fmla="*/ 1979 w 2919"/>
                <a:gd name="T3" fmla="*/ 1517 h 3401"/>
                <a:gd name="T4" fmla="*/ 1900 w 2919"/>
                <a:gd name="T5" fmla="*/ 1470 h 3401"/>
                <a:gd name="T6" fmla="*/ 1883 w 2919"/>
                <a:gd name="T7" fmla="*/ 1452 h 3401"/>
                <a:gd name="T8" fmla="*/ 1882 w 2919"/>
                <a:gd name="T9" fmla="*/ 1451 h 3401"/>
                <a:gd name="T10" fmla="*/ 1874 w 2919"/>
                <a:gd name="T11" fmla="*/ 1426 h 3401"/>
                <a:gd name="T12" fmla="*/ 1872 w 2919"/>
                <a:gd name="T13" fmla="*/ 1334 h 3401"/>
                <a:gd name="T14" fmla="*/ 1896 w 2919"/>
                <a:gd name="T15" fmla="*/ 1291 h 3401"/>
                <a:gd name="T16" fmla="*/ 2845 w 2919"/>
                <a:gd name="T17" fmla="*/ 738 h 3401"/>
                <a:gd name="T18" fmla="*/ 1513 w 2919"/>
                <a:gd name="T19" fmla="*/ 12 h 3401"/>
                <a:gd name="T20" fmla="*/ 1459 w 2919"/>
                <a:gd name="T21" fmla="*/ 0 h 3401"/>
                <a:gd name="T22" fmla="*/ 1406 w 2919"/>
                <a:gd name="T23" fmla="*/ 12 h 3401"/>
                <a:gd name="T24" fmla="*/ 74 w 2919"/>
                <a:gd name="T25" fmla="*/ 738 h 3401"/>
                <a:gd name="T26" fmla="*/ 1566 w 2919"/>
                <a:gd name="T27" fmla="*/ 1607 h 3401"/>
                <a:gd name="T28" fmla="*/ 1591 w 2919"/>
                <a:gd name="T29" fmla="*/ 1649 h 3401"/>
                <a:gd name="T30" fmla="*/ 1591 w 2919"/>
                <a:gd name="T31" fmla="*/ 2916 h 3401"/>
                <a:gd name="T32" fmla="*/ 1565 w 2919"/>
                <a:gd name="T33" fmla="*/ 2958 h 3401"/>
                <a:gd name="T34" fmla="*/ 1485 w 2919"/>
                <a:gd name="T35" fmla="*/ 3003 h 3401"/>
                <a:gd name="T36" fmla="*/ 1461 w 2919"/>
                <a:gd name="T37" fmla="*/ 3008 h 3401"/>
                <a:gd name="T38" fmla="*/ 1459 w 2919"/>
                <a:gd name="T39" fmla="*/ 3008 h 3401"/>
                <a:gd name="T40" fmla="*/ 1434 w 2919"/>
                <a:gd name="T41" fmla="*/ 3003 h 3401"/>
                <a:gd name="T42" fmla="*/ 1353 w 2919"/>
                <a:gd name="T43" fmla="*/ 2958 h 3401"/>
                <a:gd name="T44" fmla="*/ 1328 w 2919"/>
                <a:gd name="T45" fmla="*/ 2916 h 3401"/>
                <a:gd name="T46" fmla="*/ 1328 w 2919"/>
                <a:gd name="T47" fmla="*/ 1786 h 3401"/>
                <a:gd name="T48" fmla="*/ 1315 w 2919"/>
                <a:gd name="T49" fmla="*/ 1764 h 3401"/>
                <a:gd name="T50" fmla="*/ 0 w 2919"/>
                <a:gd name="T51" fmla="*/ 999 h 3401"/>
                <a:gd name="T52" fmla="*/ 0 w 2919"/>
                <a:gd name="T53" fmla="*/ 2498 h 3401"/>
                <a:gd name="T54" fmla="*/ 52 w 2919"/>
                <a:gd name="T55" fmla="*/ 2590 h 3401"/>
                <a:gd name="T56" fmla="*/ 1407 w 2919"/>
                <a:gd name="T57" fmla="*/ 3389 h 3401"/>
                <a:gd name="T58" fmla="*/ 1459 w 2919"/>
                <a:gd name="T59" fmla="*/ 3401 h 3401"/>
                <a:gd name="T60" fmla="*/ 1512 w 2919"/>
                <a:gd name="T61" fmla="*/ 3389 h 3401"/>
                <a:gd name="T62" fmla="*/ 2867 w 2919"/>
                <a:gd name="T63" fmla="*/ 2590 h 3401"/>
                <a:gd name="T64" fmla="*/ 2919 w 2919"/>
                <a:gd name="T65" fmla="*/ 2498 h 3401"/>
                <a:gd name="T66" fmla="*/ 2919 w 2919"/>
                <a:gd name="T67" fmla="*/ 999 h 3401"/>
                <a:gd name="T68" fmla="*/ 2028 w 2919"/>
                <a:gd name="T69" fmla="*/ 1518 h 3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9" h="3401">
                  <a:moveTo>
                    <a:pt x="2028" y="1518"/>
                  </a:moveTo>
                  <a:cubicBezTo>
                    <a:pt x="2014" y="1526"/>
                    <a:pt x="1992" y="1525"/>
                    <a:pt x="1979" y="1517"/>
                  </a:cubicBezTo>
                  <a:cubicBezTo>
                    <a:pt x="1900" y="1470"/>
                    <a:pt x="1900" y="1470"/>
                    <a:pt x="1900" y="1470"/>
                  </a:cubicBezTo>
                  <a:cubicBezTo>
                    <a:pt x="1894" y="1466"/>
                    <a:pt x="1888" y="1460"/>
                    <a:pt x="1883" y="1452"/>
                  </a:cubicBezTo>
                  <a:cubicBezTo>
                    <a:pt x="1883" y="1452"/>
                    <a:pt x="1883" y="1451"/>
                    <a:pt x="1882" y="1451"/>
                  </a:cubicBezTo>
                  <a:cubicBezTo>
                    <a:pt x="1877" y="1442"/>
                    <a:pt x="1875" y="1434"/>
                    <a:pt x="1874" y="1426"/>
                  </a:cubicBezTo>
                  <a:cubicBezTo>
                    <a:pt x="1872" y="1334"/>
                    <a:pt x="1872" y="1334"/>
                    <a:pt x="1872" y="1334"/>
                  </a:cubicBezTo>
                  <a:cubicBezTo>
                    <a:pt x="1872" y="1318"/>
                    <a:pt x="1882" y="1299"/>
                    <a:pt x="1896" y="1291"/>
                  </a:cubicBezTo>
                  <a:cubicBezTo>
                    <a:pt x="2845" y="738"/>
                    <a:pt x="2845" y="738"/>
                    <a:pt x="2845" y="738"/>
                  </a:cubicBezTo>
                  <a:cubicBezTo>
                    <a:pt x="1513" y="12"/>
                    <a:pt x="1513" y="12"/>
                    <a:pt x="1513" y="12"/>
                  </a:cubicBezTo>
                  <a:cubicBezTo>
                    <a:pt x="1498" y="4"/>
                    <a:pt x="1479" y="0"/>
                    <a:pt x="1459" y="0"/>
                  </a:cubicBezTo>
                  <a:cubicBezTo>
                    <a:pt x="1440" y="0"/>
                    <a:pt x="1421" y="4"/>
                    <a:pt x="1406" y="12"/>
                  </a:cubicBezTo>
                  <a:cubicBezTo>
                    <a:pt x="74" y="738"/>
                    <a:pt x="74" y="738"/>
                    <a:pt x="74" y="738"/>
                  </a:cubicBezTo>
                  <a:cubicBezTo>
                    <a:pt x="1566" y="1607"/>
                    <a:pt x="1566" y="1607"/>
                    <a:pt x="1566" y="1607"/>
                  </a:cubicBezTo>
                  <a:cubicBezTo>
                    <a:pt x="1580" y="1615"/>
                    <a:pt x="1591" y="1633"/>
                    <a:pt x="1591" y="1649"/>
                  </a:cubicBezTo>
                  <a:cubicBezTo>
                    <a:pt x="1591" y="2916"/>
                    <a:pt x="1591" y="2916"/>
                    <a:pt x="1591" y="2916"/>
                  </a:cubicBezTo>
                  <a:cubicBezTo>
                    <a:pt x="1591" y="2932"/>
                    <a:pt x="1579" y="2951"/>
                    <a:pt x="1565" y="2958"/>
                  </a:cubicBezTo>
                  <a:cubicBezTo>
                    <a:pt x="1485" y="3003"/>
                    <a:pt x="1485" y="3003"/>
                    <a:pt x="1485" y="3003"/>
                  </a:cubicBezTo>
                  <a:cubicBezTo>
                    <a:pt x="1478" y="3006"/>
                    <a:pt x="1470" y="3008"/>
                    <a:pt x="1461" y="3008"/>
                  </a:cubicBezTo>
                  <a:cubicBezTo>
                    <a:pt x="1460" y="3008"/>
                    <a:pt x="1460" y="3008"/>
                    <a:pt x="1459" y="3008"/>
                  </a:cubicBezTo>
                  <a:cubicBezTo>
                    <a:pt x="1450" y="3008"/>
                    <a:pt x="1441" y="3006"/>
                    <a:pt x="1434" y="3003"/>
                  </a:cubicBezTo>
                  <a:cubicBezTo>
                    <a:pt x="1353" y="2958"/>
                    <a:pt x="1353" y="2958"/>
                    <a:pt x="1353" y="2958"/>
                  </a:cubicBezTo>
                  <a:cubicBezTo>
                    <a:pt x="1339" y="2951"/>
                    <a:pt x="1328" y="2932"/>
                    <a:pt x="1328" y="2916"/>
                  </a:cubicBezTo>
                  <a:cubicBezTo>
                    <a:pt x="1328" y="1786"/>
                    <a:pt x="1328" y="1786"/>
                    <a:pt x="1328" y="1786"/>
                  </a:cubicBezTo>
                  <a:cubicBezTo>
                    <a:pt x="1328" y="1778"/>
                    <a:pt x="1321" y="1768"/>
                    <a:pt x="1315" y="1764"/>
                  </a:cubicBezTo>
                  <a:cubicBezTo>
                    <a:pt x="0" y="999"/>
                    <a:pt x="0" y="999"/>
                    <a:pt x="0" y="999"/>
                  </a:cubicBezTo>
                  <a:cubicBezTo>
                    <a:pt x="0" y="2498"/>
                    <a:pt x="0" y="2498"/>
                    <a:pt x="0" y="2498"/>
                  </a:cubicBezTo>
                  <a:cubicBezTo>
                    <a:pt x="0" y="2532"/>
                    <a:pt x="23" y="2573"/>
                    <a:pt x="52" y="2590"/>
                  </a:cubicBezTo>
                  <a:cubicBezTo>
                    <a:pt x="1407" y="3389"/>
                    <a:pt x="1407" y="3389"/>
                    <a:pt x="1407" y="3389"/>
                  </a:cubicBezTo>
                  <a:cubicBezTo>
                    <a:pt x="1421" y="3397"/>
                    <a:pt x="1440" y="3401"/>
                    <a:pt x="1459" y="3401"/>
                  </a:cubicBezTo>
                  <a:cubicBezTo>
                    <a:pt x="1478" y="3401"/>
                    <a:pt x="1498" y="3397"/>
                    <a:pt x="1512" y="3389"/>
                  </a:cubicBezTo>
                  <a:cubicBezTo>
                    <a:pt x="2867" y="2590"/>
                    <a:pt x="2867" y="2590"/>
                    <a:pt x="2867" y="2590"/>
                  </a:cubicBezTo>
                  <a:cubicBezTo>
                    <a:pt x="2895" y="2573"/>
                    <a:pt x="2919" y="2532"/>
                    <a:pt x="2919" y="2498"/>
                  </a:cubicBezTo>
                  <a:cubicBezTo>
                    <a:pt x="2919" y="999"/>
                    <a:pt x="2919" y="999"/>
                    <a:pt x="2919" y="999"/>
                  </a:cubicBezTo>
                  <a:lnTo>
                    <a:pt x="2028" y="15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4854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37BA527-B699-48C9-A4CF-2A581DB30967}" type="datetime1">
              <a:rPr lang="cs-CZ" smtClean="0"/>
              <a:t>11.06.2020</a:t>
            </a:fld>
            <a:endParaRPr lang="en-GB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Nabídka marketingové spolupráce</a:t>
            </a:r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GB"/>
              <a:t>###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722939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a72b9295374c9db7074d757e0e44a1c661e49c3"/>
</p:tagLst>
</file>

<file path=ppt/theme/theme1.xml><?xml version="1.0" encoding="utf-8"?>
<a:theme xmlns:a="http://schemas.openxmlformats.org/drawingml/2006/main" name="1_Office Theme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C0032"/>
      </a:accent1>
      <a:accent2>
        <a:srgbClr val="808285"/>
      </a:accent2>
      <a:accent3>
        <a:srgbClr val="414042"/>
      </a:accent3>
      <a:accent4>
        <a:srgbClr val="A90034"/>
      </a:accent4>
      <a:accent5>
        <a:srgbClr val="E6E7E8"/>
      </a:accent5>
      <a:accent6>
        <a:srgbClr val="CAC4BE"/>
      </a:accent6>
      <a:hlink>
        <a:srgbClr val="0000FF"/>
      </a:hlink>
      <a:folHlink>
        <a:srgbClr val="800080"/>
      </a:folHlink>
    </a:clrScheme>
    <a:fontScheme name="DPD_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D_Template 4x3 (DPD)" id="{F2943E4E-B052-4C9F-94C3-D2DD42B1AE23}" vid="{03E07633-63F8-4B90-961F-361DF4A6B7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E9AECAC812C44B94709EE1AFAE898D" ma:contentTypeVersion="55" ma:contentTypeDescription="Create a new document." ma:contentTypeScope="" ma:versionID="bbde9f8f177793da8a854d359f1e2b19">
  <xsd:schema xmlns:xsd="http://www.w3.org/2001/XMLSchema" xmlns:xs="http://www.w3.org/2001/XMLSchema" xmlns:p="http://schemas.microsoft.com/office/2006/metadata/properties" xmlns:ns2="43eaf36b-56c1-4a4e-be2e-4973c6caf5d1" targetNamespace="http://schemas.microsoft.com/office/2006/metadata/properties" ma:root="true" ma:fieldsID="b4148709e4b95bc2fa5008514414a49d" ns2:_="">
    <xsd:import namespace="43eaf36b-56c1-4a4e-be2e-4973c6caf5d1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eaf36b-56c1-4a4e-be2e-4973c6caf5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spe:Receivers xmlns:spe="http://schemas.microsoft.com/sharepoint/events">
  <Receiver>
    <Name>Nintex conditional workflow start</Name>
    <Synchronization>Synchronous</Synchronization>
    <Type>10001</Type>
    <SequenceNumber>50000</SequenceNumber>
    <Url/>
    <Assembly>Nintex.Workflow, Version=1.0.0.0, Culture=neutral, PublicKeyToken=913f6bae0ca5ae12</Assembly>
    <Class>Nintex.Workflow.ConditionalWorkflowStartReceiver</Class>
    <Data>637036177399881862</Data>
    <Filter/>
  </Receiver>
  <Receiver>
    <Name>Nintex conditional workflow start</Name>
    <Synchronization>Synchronous</Synchronization>
    <Type>10002</Type>
    <SequenceNumber>50000</SequenceNumber>
    <Url/>
    <Assembly>Nintex.Workflow, Version=1.0.0.0, Culture=neutral, PublicKeyToken=913f6bae0ca5ae12</Assembly>
    <Class>Nintex.Workflow.ConditionalWorkflowStartReceiver</Class>
    <Data>637036177399881862</Data>
    <Filter/>
  </Receiver>
  <Receiver>
    <Name>Nintex conditional workflow start</Name>
    <Synchronization>Synchronous</Synchronization>
    <Type>2</Type>
    <SequenceNumber>50000</SequenceNumber>
    <Url/>
    <Assembly>Nintex.Workflow, Version=1.0.0.0, Culture=neutral, PublicKeyToken=913f6bae0ca5ae12</Assembly>
    <Class>Nintex.Workflow.ConditionalWorkflowStartReceiver</Class>
    <Data>637036177399881862</Data>
    <Filter/>
  </Receiver>
</spe:Receivers>
</file>

<file path=customXml/itemProps1.xml><?xml version="1.0" encoding="utf-8"?>
<ds:datastoreItem xmlns:ds="http://schemas.openxmlformats.org/officeDocument/2006/customXml" ds:itemID="{C70003E6-ED5E-4461-BA0C-1F64A68FBD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eaf36b-56c1-4a4e-be2e-4973c6caf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F5054B9-30F2-4562-99A5-1B05DF5F7E8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0AE881-D614-4287-9CFE-9D2705B41A5C}">
  <ds:schemaRefs>
    <ds:schemaRef ds:uri="43eaf36b-56c1-4a4e-be2e-4973c6caf5d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607270A8-6DE0-41D5-9539-713FCABF50B9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2767</TotalTime>
  <Words>173</Words>
  <Application>Microsoft Office PowerPoint</Application>
  <PresentationFormat>Předvádění na obrazovce (4:3)</PresentationFormat>
  <Paragraphs>38</Paragraphs>
  <Slides>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Rádi se staneme Vaším partnerem i v marketingu</vt:lpstr>
      <vt:lpstr>Proč s námi v marketingu spolupracovat?</vt:lpstr>
      <vt:lpstr>Jak marketingová spolupráce probíhá?</vt:lpstr>
      <vt:lpstr>Zaujala Vás nabídka?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Clements</dc:creator>
  <cp:lastModifiedBy>Fotrová Michaela</cp:lastModifiedBy>
  <cp:revision>252</cp:revision>
  <cp:lastPrinted>2014-10-16T12:22:25Z</cp:lastPrinted>
  <dcterms:created xsi:type="dcterms:W3CDTF">2014-10-07T14:36:03Z</dcterms:created>
  <dcterms:modified xsi:type="dcterms:W3CDTF">2020-06-11T11:31:08Z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oneP_Title">
    <vt:lpwstr>Title</vt:lpwstr>
  </property>
  <property fmtid="{D5CDD505-2E9C-101B-9397-08002B2CF9AE}" pid="3" name="moneP_SubTitle">
    <vt:lpwstr>Subtitle</vt:lpwstr>
  </property>
  <property fmtid="{D5CDD505-2E9C-101B-9397-08002B2CF9AE}" pid="4" name="moneP_Description">
    <vt:lpwstr>Description</vt:lpwstr>
  </property>
  <property fmtid="{D5CDD505-2E9C-101B-9397-08002B2CF9AE}" pid="5" name="moneP_Date">
    <vt:lpwstr>24.02.2015</vt:lpwstr>
  </property>
  <property fmtid="{D5CDD505-2E9C-101B-9397-08002B2CF9AE}" pid="6" name="moneP_PresType">
    <vt:lpwstr>DPD</vt:lpwstr>
  </property>
  <property fmtid="{D5CDD505-2E9C-101B-9397-08002B2CF9AE}" pid="7" name="moneP_AspectRatio">
    <vt:lpwstr>4x3</vt:lpwstr>
  </property>
  <property fmtid="{D5CDD505-2E9C-101B-9397-08002B2CF9AE}" pid="8" name="moneP_Brand">
    <vt:lpwstr>DPD</vt:lpwstr>
  </property>
  <property fmtid="{D5CDD505-2E9C-101B-9397-08002B2CF9AE}" pid="9" name="moneP_BrandColour">
    <vt:lpwstr>RedTheme</vt:lpwstr>
  </property>
  <property fmtid="{D5CDD505-2E9C-101B-9397-08002B2CF9AE}" pid="10" name="moneP_Author">
    <vt:lpwstr>Meta One Limited</vt:lpwstr>
  </property>
  <property fmtid="{D5CDD505-2E9C-101B-9397-08002B2CF9AE}" pid="11" name="ContentTypeId">
    <vt:lpwstr>0x01010009E9AECAC812C44B94709EE1AFAE898D</vt:lpwstr>
  </property>
</Properties>
</file>