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566" r:id="rId2"/>
    <p:sldId id="576" r:id="rId3"/>
    <p:sldId id="577" r:id="rId4"/>
    <p:sldId id="580" r:id="rId5"/>
    <p:sldId id="578" r:id="rId6"/>
    <p:sldId id="579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0032"/>
    <a:srgbClr val="DC3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8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öhrig Adél" userId="ee385c32-df77-4174-94bb-7d2ed6d8d936" providerId="ADAL" clId="{369FCD1A-8161-40E2-A42F-D597027CA8FE}"/>
    <pc:docChg chg="undo custSel modSld">
      <pc:chgData name="Röhrig Adél" userId="ee385c32-df77-4174-94bb-7d2ed6d8d936" providerId="ADAL" clId="{369FCD1A-8161-40E2-A42F-D597027CA8FE}" dt="2023-04-03T07:28:20.140" v="106"/>
      <pc:docMkLst>
        <pc:docMk/>
      </pc:docMkLst>
      <pc:sldChg chg="modSp mod">
        <pc:chgData name="Röhrig Adél" userId="ee385c32-df77-4174-94bb-7d2ed6d8d936" providerId="ADAL" clId="{369FCD1A-8161-40E2-A42F-D597027CA8FE}" dt="2023-04-03T07:17:29.365" v="0"/>
        <pc:sldMkLst>
          <pc:docMk/>
          <pc:sldMk cId="3394892575" sldId="566"/>
        </pc:sldMkLst>
        <pc:spChg chg="mod">
          <ac:chgData name="Röhrig Adél" userId="ee385c32-df77-4174-94bb-7d2ed6d8d936" providerId="ADAL" clId="{369FCD1A-8161-40E2-A42F-D597027CA8FE}" dt="2023-04-03T07:17:29.365" v="0"/>
          <ac:spMkLst>
            <pc:docMk/>
            <pc:sldMk cId="3394892575" sldId="566"/>
            <ac:spMk id="3" creationId="{45AD4984-ABE0-4469-9BE6-DD704FB1D339}"/>
          </ac:spMkLst>
        </pc:spChg>
      </pc:sldChg>
      <pc:sldChg chg="modSp mod">
        <pc:chgData name="Röhrig Adél" userId="ee385c32-df77-4174-94bb-7d2ed6d8d936" providerId="ADAL" clId="{369FCD1A-8161-40E2-A42F-D597027CA8FE}" dt="2023-04-03T07:21:25.293" v="5" actId="1076"/>
        <pc:sldMkLst>
          <pc:docMk/>
          <pc:sldMk cId="3204748669" sldId="576"/>
        </pc:sldMkLst>
        <pc:spChg chg="mod">
          <ac:chgData name="Röhrig Adél" userId="ee385c32-df77-4174-94bb-7d2ed6d8d936" providerId="ADAL" clId="{369FCD1A-8161-40E2-A42F-D597027CA8FE}" dt="2023-04-03T07:17:34.153" v="1"/>
          <ac:spMkLst>
            <pc:docMk/>
            <pc:sldMk cId="3204748669" sldId="576"/>
            <ac:spMk id="3" creationId="{45AD4984-ABE0-4469-9BE6-DD704FB1D339}"/>
          </ac:spMkLst>
        </pc:spChg>
        <pc:spChg chg="mod">
          <ac:chgData name="Röhrig Adél" userId="ee385c32-df77-4174-94bb-7d2ed6d8d936" providerId="ADAL" clId="{369FCD1A-8161-40E2-A42F-D597027CA8FE}" dt="2023-04-03T07:21:25.293" v="5" actId="1076"/>
          <ac:spMkLst>
            <pc:docMk/>
            <pc:sldMk cId="3204748669" sldId="576"/>
            <ac:spMk id="15" creationId="{85BFAE9B-F871-88C4-0FA6-9D476906BC3C}"/>
          </ac:spMkLst>
        </pc:spChg>
      </pc:sldChg>
      <pc:sldChg chg="modSp mod">
        <pc:chgData name="Röhrig Adél" userId="ee385c32-df77-4174-94bb-7d2ed6d8d936" providerId="ADAL" clId="{369FCD1A-8161-40E2-A42F-D597027CA8FE}" dt="2023-04-03T07:22:57.300" v="13" actId="20577"/>
        <pc:sldMkLst>
          <pc:docMk/>
          <pc:sldMk cId="3813136673" sldId="577"/>
        </pc:sldMkLst>
        <pc:spChg chg="mod">
          <ac:chgData name="Röhrig Adél" userId="ee385c32-df77-4174-94bb-7d2ed6d8d936" providerId="ADAL" clId="{369FCD1A-8161-40E2-A42F-D597027CA8FE}" dt="2023-04-03T07:21:39.371" v="6"/>
          <ac:spMkLst>
            <pc:docMk/>
            <pc:sldMk cId="3813136673" sldId="577"/>
            <ac:spMk id="3" creationId="{45AD4984-ABE0-4469-9BE6-DD704FB1D339}"/>
          </ac:spMkLst>
        </pc:spChg>
        <pc:spChg chg="mod">
          <ac:chgData name="Röhrig Adél" userId="ee385c32-df77-4174-94bb-7d2ed6d8d936" providerId="ADAL" clId="{369FCD1A-8161-40E2-A42F-D597027CA8FE}" dt="2023-04-03T07:22:57.300" v="13" actId="20577"/>
          <ac:spMkLst>
            <pc:docMk/>
            <pc:sldMk cId="3813136673" sldId="577"/>
            <ac:spMk id="12" creationId="{864FCC13-3541-0C79-5453-6B8BDE78BA6A}"/>
          </ac:spMkLst>
        </pc:spChg>
      </pc:sldChg>
      <pc:sldChg chg="modSp mod">
        <pc:chgData name="Röhrig Adél" userId="ee385c32-df77-4174-94bb-7d2ed6d8d936" providerId="ADAL" clId="{369FCD1A-8161-40E2-A42F-D597027CA8FE}" dt="2023-04-03T07:26:02.393" v="102" actId="1076"/>
        <pc:sldMkLst>
          <pc:docMk/>
          <pc:sldMk cId="647095243" sldId="578"/>
        </pc:sldMkLst>
        <pc:spChg chg="mod">
          <ac:chgData name="Röhrig Adél" userId="ee385c32-df77-4174-94bb-7d2ed6d8d936" providerId="ADAL" clId="{369FCD1A-8161-40E2-A42F-D597027CA8FE}" dt="2023-04-03T07:25:19.124" v="99" actId="20577"/>
          <ac:spMkLst>
            <pc:docMk/>
            <pc:sldMk cId="647095243" sldId="578"/>
            <ac:spMk id="3" creationId="{45AD4984-ABE0-4469-9BE6-DD704FB1D339}"/>
          </ac:spMkLst>
        </pc:spChg>
        <pc:spChg chg="mod">
          <ac:chgData name="Röhrig Adél" userId="ee385c32-df77-4174-94bb-7d2ed6d8d936" providerId="ADAL" clId="{369FCD1A-8161-40E2-A42F-D597027CA8FE}" dt="2023-04-03T07:26:02.393" v="102" actId="1076"/>
          <ac:spMkLst>
            <pc:docMk/>
            <pc:sldMk cId="647095243" sldId="578"/>
            <ac:spMk id="12" creationId="{864FCC13-3541-0C79-5453-6B8BDE78BA6A}"/>
          </ac:spMkLst>
        </pc:spChg>
      </pc:sldChg>
      <pc:sldChg chg="modSp mod">
        <pc:chgData name="Röhrig Adél" userId="ee385c32-df77-4174-94bb-7d2ed6d8d936" providerId="ADAL" clId="{369FCD1A-8161-40E2-A42F-D597027CA8FE}" dt="2023-04-03T07:28:20.140" v="106"/>
        <pc:sldMkLst>
          <pc:docMk/>
          <pc:sldMk cId="3529466563" sldId="579"/>
        </pc:sldMkLst>
        <pc:spChg chg="mod">
          <ac:chgData name="Röhrig Adél" userId="ee385c32-df77-4174-94bb-7d2ed6d8d936" providerId="ADAL" clId="{369FCD1A-8161-40E2-A42F-D597027CA8FE}" dt="2023-04-03T07:27:56.043" v="104"/>
          <ac:spMkLst>
            <pc:docMk/>
            <pc:sldMk cId="3529466563" sldId="579"/>
            <ac:spMk id="3" creationId="{45AD4984-ABE0-4469-9BE6-DD704FB1D339}"/>
          </ac:spMkLst>
        </pc:spChg>
        <pc:spChg chg="mod">
          <ac:chgData name="Röhrig Adél" userId="ee385c32-df77-4174-94bb-7d2ed6d8d936" providerId="ADAL" clId="{369FCD1A-8161-40E2-A42F-D597027CA8FE}" dt="2023-04-03T07:28:20.140" v="106"/>
          <ac:spMkLst>
            <pc:docMk/>
            <pc:sldMk cId="3529466563" sldId="579"/>
            <ac:spMk id="18" creationId="{D183885D-42AC-517A-F506-9FF0AC7318A0}"/>
          </ac:spMkLst>
        </pc:spChg>
        <pc:picChg chg="mod">
          <ac:chgData name="Röhrig Adél" userId="ee385c32-df77-4174-94bb-7d2ed6d8d936" providerId="ADAL" clId="{369FCD1A-8161-40E2-A42F-D597027CA8FE}" dt="2023-04-03T07:27:59.003" v="105" actId="14100"/>
          <ac:picMkLst>
            <pc:docMk/>
            <pc:sldMk cId="3529466563" sldId="579"/>
            <ac:picMk id="2" creationId="{5C0EE06E-8540-2C61-07BF-E224EA858137}"/>
          </ac:picMkLst>
        </pc:picChg>
      </pc:sldChg>
      <pc:sldChg chg="modSp mod">
        <pc:chgData name="Röhrig Adél" userId="ee385c32-df77-4174-94bb-7d2ed6d8d936" providerId="ADAL" clId="{369FCD1A-8161-40E2-A42F-D597027CA8FE}" dt="2023-04-03T07:24:53.728" v="70" actId="20577"/>
        <pc:sldMkLst>
          <pc:docMk/>
          <pc:sldMk cId="3889141312" sldId="580"/>
        </pc:sldMkLst>
        <pc:spChg chg="mod">
          <ac:chgData name="Röhrig Adél" userId="ee385c32-df77-4174-94bb-7d2ed6d8d936" providerId="ADAL" clId="{369FCD1A-8161-40E2-A42F-D597027CA8FE}" dt="2023-04-03T07:23:33.785" v="31" actId="20577"/>
          <ac:spMkLst>
            <pc:docMk/>
            <pc:sldMk cId="3889141312" sldId="580"/>
            <ac:spMk id="3" creationId="{45AD4984-ABE0-4469-9BE6-DD704FB1D339}"/>
          </ac:spMkLst>
        </pc:spChg>
        <pc:spChg chg="mod">
          <ac:chgData name="Röhrig Adél" userId="ee385c32-df77-4174-94bb-7d2ed6d8d936" providerId="ADAL" clId="{369FCD1A-8161-40E2-A42F-D597027CA8FE}" dt="2023-04-03T07:24:53.728" v="70" actId="20577"/>
          <ac:spMkLst>
            <pc:docMk/>
            <pc:sldMk cId="3889141312" sldId="580"/>
            <ac:spMk id="12" creationId="{864FCC13-3541-0C79-5453-6B8BDE78BA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ED5DB-37FC-44D3-94A2-50AA09BA3FA4}" type="datetimeFigureOut">
              <a:rPr lang="hu-HU" smtClean="0"/>
              <a:t>2023. 04. 06.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57D02-0702-4BAC-977C-2F3401CBEC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0854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21D6607-476A-3FD1-CC36-53DD9D8B9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1448FE6-E583-4A5B-F6BC-1FE4047BE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3F40887-942B-9A23-9D36-5B57BCCEC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5F2B-97AF-4451-AC1C-14E90F61CC5D}" type="datetimeFigureOut">
              <a:rPr lang="hu-HU" smtClean="0"/>
              <a:t>2023. 04. 06.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4FA3A8F-6534-FBB2-1FA5-6B9217031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2E817BB-BBB4-8485-F643-E72DCEAB0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9A73-5D7E-407E-8384-D5E8D503EB9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7722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C1AA018-E17B-9618-E011-B6F44F09F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44EEBB04-3194-2F6B-1388-C1477D75F2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B5438FC-D642-50EF-16EA-E43455C56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5F2B-97AF-4451-AC1C-14E90F61CC5D}" type="datetimeFigureOut">
              <a:rPr lang="hu-HU" smtClean="0"/>
              <a:t>2023. 04. 06.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1E357BC-D8CF-5F56-4602-A69DE9FB8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02AEF7D-85AE-CA74-EF21-66D82371F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9A73-5D7E-407E-8384-D5E8D503EB9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0790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11294EFE-8C17-67BE-3BAD-C9EE6D8079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ABE67B6-C01A-8F81-73F8-5FD5BCE05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6AB5C16-BE03-BFE3-5A5E-2ADE9696C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5F2B-97AF-4451-AC1C-14E90F61CC5D}" type="datetimeFigureOut">
              <a:rPr lang="hu-HU" smtClean="0"/>
              <a:t>2023. 04. 06.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B896F20-231A-A1F6-FB6A-AD36AE484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C610AB5-DECD-96B0-0269-451E50819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9A73-5D7E-407E-8384-D5E8D503EB9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2308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I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DC2CF28-1C9F-4ECD-8827-F0A74788B1D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95326" y="260648"/>
            <a:ext cx="10801350" cy="216275"/>
          </a:xfrm>
          <a:prstGeom prst="rect">
            <a:avLst/>
          </a:prstGeom>
        </p:spPr>
        <p:txBody>
          <a:bodyPr anchor="ctr" anchorCtr="0"/>
          <a:lstStyle>
            <a:lvl1pPr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tx2"/>
                </a:solidFill>
              </a:defRPr>
            </a:lvl1pPr>
            <a:lvl2pPr>
              <a:spcAft>
                <a:spcPts val="0"/>
              </a:spcAft>
              <a:defRPr>
                <a:solidFill>
                  <a:schemeClr val="tx2"/>
                </a:solidFill>
                <a:latin typeface="+mn-lt"/>
              </a:defRPr>
            </a:lvl2pPr>
            <a:lvl3pPr marL="0" indent="0">
              <a:buNone/>
              <a:defRPr>
                <a:solidFill>
                  <a:schemeClr val="tx2"/>
                </a:solidFill>
              </a:defRPr>
            </a:lvl3pPr>
            <a:lvl4pPr marL="0" indent="0">
              <a:buNone/>
              <a:defRPr>
                <a:solidFill>
                  <a:schemeClr val="tx2"/>
                </a:solidFill>
              </a:defRPr>
            </a:lvl4pPr>
            <a:lvl5pPr marL="0">
              <a:buNone/>
              <a:defRPr sz="1800">
                <a:solidFill>
                  <a:schemeClr val="tx2"/>
                </a:solidFill>
              </a:defRPr>
            </a:lvl5pPr>
            <a:lvl6pPr marL="0">
              <a:buNone/>
              <a:defRPr sz="1800">
                <a:solidFill>
                  <a:schemeClr val="tx2"/>
                </a:solidFill>
              </a:defRPr>
            </a:lvl6pPr>
            <a:lvl7pPr marL="0">
              <a:buNone/>
              <a:defRPr sz="1800">
                <a:solidFill>
                  <a:schemeClr val="tx2"/>
                </a:solidFill>
              </a:defRPr>
            </a:lvl7pPr>
            <a:lvl8pPr marL="0">
              <a:buNone/>
              <a:defRPr sz="1800">
                <a:solidFill>
                  <a:schemeClr val="tx2"/>
                </a:solidFill>
              </a:defRPr>
            </a:lvl8pPr>
            <a:lvl9pPr marL="0">
              <a:buNone/>
              <a:defRPr sz="18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Subtitle/Subcategory (18pt) Light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Sixth Level</a:t>
            </a:r>
          </a:p>
          <a:p>
            <a:pPr lvl="6"/>
            <a:r>
              <a:rPr lang="en-GB"/>
              <a:t>Seventh Level</a:t>
            </a:r>
          </a:p>
          <a:p>
            <a:pPr lvl="7"/>
            <a:r>
              <a:rPr lang="en-GB"/>
              <a:t>Eighth Level</a:t>
            </a:r>
          </a:p>
          <a:p>
            <a:pPr lvl="8"/>
            <a:r>
              <a:rPr lang="en-GB"/>
              <a:t>Ninth Level</a:t>
            </a:r>
          </a:p>
        </p:txBody>
      </p:sp>
      <p:sp>
        <p:nvSpPr>
          <p:cNvPr id="9" name="Inhaltsplatzhalter 3">
            <a:extLst>
              <a:ext uri="{FF2B5EF4-FFF2-40B4-BE49-F238E27FC236}">
                <a16:creationId xmlns:a16="http://schemas.microsoft.com/office/drawing/2014/main" id="{43B8DB2C-1588-4341-A382-2AA9AB8B4E3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 bwMode="gray">
          <a:xfrm>
            <a:off x="695325" y="1846287"/>
            <a:ext cx="10800000" cy="43910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Click to edit text. Use the buttons “Increase List Level” and “Decrease List Level” for copytext or bullet levels.</a:t>
            </a:r>
          </a:p>
          <a:p>
            <a:pPr lvl="1"/>
            <a:r>
              <a:rPr lang="en-GB"/>
              <a:t>Optional Subheading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Sixth Level</a:t>
            </a:r>
          </a:p>
          <a:p>
            <a:pPr lvl="6"/>
            <a:r>
              <a:rPr lang="en-GB"/>
              <a:t>Seventh Level</a:t>
            </a:r>
          </a:p>
          <a:p>
            <a:pPr lvl="7"/>
            <a:r>
              <a:rPr lang="en-GB"/>
              <a:t>Eighth Level</a:t>
            </a:r>
          </a:p>
          <a:p>
            <a:pPr lvl="8"/>
            <a:r>
              <a:rPr lang="en-GB"/>
              <a:t>Ninth Level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8AF83C2-042A-43C2-AEBC-45D30DCD14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en-US"/>
              <a:t>Heading (36pt) ExtraLight</a:t>
            </a:r>
            <a:endParaRPr lang="de-DE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F44D07E-EC65-4310-84EE-64C5259E313D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69629E7-3B48-434C-A0CA-16669A8680D2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3B41D47-A4B2-445F-AFE2-0235A804998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9EA669D3-5529-4BB0-8BB4-F8AF37E83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1206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FD98BE6-3201-E5E9-5ACB-B812B4A06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9B1A035-621C-4614-AB17-59F1EF825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542CC0F-E31A-CAC1-C118-090A5AE1F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5F2B-97AF-4451-AC1C-14E90F61CC5D}" type="datetimeFigureOut">
              <a:rPr lang="hu-HU" smtClean="0"/>
              <a:t>2023. 04. 06.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72C36FC-4E05-2CC4-52D4-46C7283E7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CCAADA1-8BD1-BA76-9D27-565EC3823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9A73-5D7E-407E-8384-D5E8D503EB9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701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392D31E-5F18-82EE-D61A-5F9E6BE87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B05A032-9FE4-C688-B4A0-605D42F63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49B912C-03F4-7542-07AD-EC15E2091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5F2B-97AF-4451-AC1C-14E90F61CC5D}" type="datetimeFigureOut">
              <a:rPr lang="hu-HU" smtClean="0"/>
              <a:t>2023. 04. 06.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47122CC-F0EC-190C-7A76-C6E39C654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0FED2F3-8F10-4577-3AD0-44501AC50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9A73-5D7E-407E-8384-D5E8D503EB9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500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3D49D5-69FF-8435-3D52-5ED4BBBB6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78A94D4-E6F9-0445-E5A9-F352075680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E7D984D-809F-5B1A-FD93-EF69DFDA0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8CE83AD-9579-E52F-1445-6FA036793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5F2B-97AF-4451-AC1C-14E90F61CC5D}" type="datetimeFigureOut">
              <a:rPr lang="hu-HU" smtClean="0"/>
              <a:t>2023. 04. 06.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B20B9B10-3083-0827-FA73-FF7E10271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41767EFA-2AEE-7FC9-5196-4BA430AF9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9A73-5D7E-407E-8384-D5E8D503EB9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0667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14F01FB-A81F-B84B-5921-53A9D6D5B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8585235-9720-FB9C-0E29-57789A09D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5EE1523-2457-C3C6-B8D5-C2C66C660D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F5B0C96A-7E0C-7CE3-2E52-51360841BF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F49D40D4-6C00-2823-103C-3CE408AB26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A61F981F-19C1-FF26-E78D-3EBBCA2F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5F2B-97AF-4451-AC1C-14E90F61CC5D}" type="datetimeFigureOut">
              <a:rPr lang="hu-HU" smtClean="0"/>
              <a:t>2023. 04. 06.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749550D8-EEAC-3E50-14B9-E5348C505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8A16EB4E-DB80-9B8B-58C1-504194EAD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9A73-5D7E-407E-8384-D5E8D503EB9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4919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4C18B-B59B-C0A4-B38C-A98DC5D0E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BFD05B3C-92CF-85F6-5220-15636EC2A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5F2B-97AF-4451-AC1C-14E90F61CC5D}" type="datetimeFigureOut">
              <a:rPr lang="hu-HU" smtClean="0"/>
              <a:t>2023. 04. 06.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7E1E2D98-FCEF-188E-0818-FF44674D3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1C490AC0-E6A5-D154-CFDD-F6D69F75A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9A73-5D7E-407E-8384-D5E8D503EB9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632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BD1F1E21-382E-9280-BEFC-F5844888D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5F2B-97AF-4451-AC1C-14E90F61CC5D}" type="datetimeFigureOut">
              <a:rPr lang="hu-HU" smtClean="0"/>
              <a:t>2023. 04. 06.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2407ECD8-5AFE-7637-E1B0-7460CCE8D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7F85DFAC-88B2-F9AB-5711-D8C6AAFD6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9A73-5D7E-407E-8384-D5E8D503EB9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047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F99957E-15E0-DAD3-6B47-17C6D1266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610B1CC-DA18-2CC6-2894-250DF9DE4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C271A32-5CFD-198F-CB78-FCEB42C6F0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52159AF5-AE15-5870-3E3F-BE14B6836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5F2B-97AF-4451-AC1C-14E90F61CC5D}" type="datetimeFigureOut">
              <a:rPr lang="hu-HU" smtClean="0"/>
              <a:t>2023. 04. 06.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F8291BD-AC78-689F-39E0-5EDE1CE4E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30A2F78-5C80-1B74-3C00-89CB8E0B6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9A73-5D7E-407E-8384-D5E8D503EB9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1771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12EC21B-9D40-C701-B34D-980A96EAB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273C5321-F672-D48F-9DB5-DD7BBCFF0E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1F15DC-70EF-EF05-CB57-24340E852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909EE2E-D3C0-8E00-3896-3FF1FB7A6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5F2B-97AF-4451-AC1C-14E90F61CC5D}" type="datetimeFigureOut">
              <a:rPr lang="hu-HU" smtClean="0"/>
              <a:t>2023. 04. 06.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3D52600-0074-1E8A-A6A6-7CA137FCB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2CAD937-735E-29E7-E2E2-268CF3E9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9A73-5D7E-407E-8384-D5E8D503EB9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735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6B09CD23-ED9A-7ACF-1E40-854506498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E9D46C0-6846-551D-9A5E-62CBAD618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E686DAF-E130-CE66-3C9B-BC46BD15AC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25F2B-97AF-4451-AC1C-14E90F61CC5D}" type="datetimeFigureOut">
              <a:rPr lang="hu-HU" smtClean="0"/>
              <a:t>2023. 04. 06.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D6F7B1D-CCA4-8DFB-1C89-D411C3178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8FDD3F6-02C6-EC6E-7305-F0939786F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09A73-5D7E-407E-8384-D5E8D503EB9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97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5AD4984-ABE0-4469-9BE6-DD704FB1D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Registration process</a:t>
            </a:r>
            <a:endParaRPr lang="en-GB" dirty="0"/>
          </a:p>
        </p:txBody>
      </p:sp>
      <p:pic>
        <p:nvPicPr>
          <p:cNvPr id="2" name="Tartalom helye 5">
            <a:extLst>
              <a:ext uri="{FF2B5EF4-FFF2-40B4-BE49-F238E27FC236}">
                <a16:creationId xmlns:a16="http://schemas.microsoft.com/office/drawing/2014/main" id="{292FA18F-D846-AFF0-1E6C-14521F7885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958" t="13315" r="34988" b="2805"/>
          <a:stretch/>
        </p:blipFill>
        <p:spPr bwMode="gray">
          <a:xfrm>
            <a:off x="4226677" y="1517124"/>
            <a:ext cx="3738646" cy="4908385"/>
          </a:xfrm>
          <a:prstGeom prst="rect">
            <a:avLst/>
          </a:prstGeom>
        </p:spPr>
      </p:pic>
      <p:pic>
        <p:nvPicPr>
          <p:cNvPr id="4" name="Kép 3">
            <a:extLst>
              <a:ext uri="{FF2B5EF4-FFF2-40B4-BE49-F238E27FC236}">
                <a16:creationId xmlns:a16="http://schemas.microsoft.com/office/drawing/2014/main" id="{3DC2BC3F-A742-9114-D7A5-95A317F343C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859" r="9669" b="6369"/>
          <a:stretch/>
        </p:blipFill>
        <p:spPr>
          <a:xfrm>
            <a:off x="8137923" y="1517124"/>
            <a:ext cx="3870251" cy="4568144"/>
          </a:xfrm>
          <a:prstGeom prst="rect">
            <a:avLst/>
          </a:prstGeom>
        </p:spPr>
      </p:pic>
      <p:pic>
        <p:nvPicPr>
          <p:cNvPr id="17" name="Kép 16">
            <a:extLst>
              <a:ext uri="{FF2B5EF4-FFF2-40B4-BE49-F238E27FC236}">
                <a16:creationId xmlns:a16="http://schemas.microsoft.com/office/drawing/2014/main" id="{23465052-71C3-DB3C-C03D-210AB59EE95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934" r="2968" b="5224"/>
          <a:stretch/>
        </p:blipFill>
        <p:spPr>
          <a:xfrm>
            <a:off x="183826" y="1517124"/>
            <a:ext cx="3870251" cy="4733080"/>
          </a:xfrm>
          <a:prstGeom prst="rect">
            <a:avLst/>
          </a:prstGeom>
        </p:spPr>
      </p:pic>
      <p:sp>
        <p:nvSpPr>
          <p:cNvPr id="18" name="Nyíl: jobbra mutató 17">
            <a:extLst>
              <a:ext uri="{FF2B5EF4-FFF2-40B4-BE49-F238E27FC236}">
                <a16:creationId xmlns:a16="http://schemas.microsoft.com/office/drawing/2014/main" id="{C29AFE35-4F48-33D5-C661-86DA775E3C4A}"/>
              </a:ext>
            </a:extLst>
          </p:cNvPr>
          <p:cNvSpPr/>
          <p:nvPr/>
        </p:nvSpPr>
        <p:spPr>
          <a:xfrm>
            <a:off x="7553132" y="4901609"/>
            <a:ext cx="1169582" cy="552893"/>
          </a:xfrm>
          <a:prstGeom prst="rightArrow">
            <a:avLst/>
          </a:prstGeom>
          <a:solidFill>
            <a:srgbClr val="DC0032"/>
          </a:solidFill>
          <a:ln>
            <a:solidFill>
              <a:srgbClr val="DC3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Nyíl: jobbra mutató 18">
            <a:extLst>
              <a:ext uri="{FF2B5EF4-FFF2-40B4-BE49-F238E27FC236}">
                <a16:creationId xmlns:a16="http://schemas.microsoft.com/office/drawing/2014/main" id="{DFD2F3D4-7FC1-2D04-5F72-FE6E4047670F}"/>
              </a:ext>
            </a:extLst>
          </p:cNvPr>
          <p:cNvSpPr/>
          <p:nvPr/>
        </p:nvSpPr>
        <p:spPr>
          <a:xfrm>
            <a:off x="3641886" y="4901609"/>
            <a:ext cx="1169582" cy="552893"/>
          </a:xfrm>
          <a:prstGeom prst="rightArrow">
            <a:avLst/>
          </a:prstGeom>
          <a:solidFill>
            <a:srgbClr val="DC0032"/>
          </a:solidFill>
          <a:ln>
            <a:solidFill>
              <a:srgbClr val="DC3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4892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5AD4984-ABE0-4469-9BE6-DD704FB1D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Registration process</a:t>
            </a:r>
            <a:endParaRPr lang="en-GB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85BFAE9B-F871-88C4-0FA6-9D476906BC3C}"/>
              </a:ext>
            </a:extLst>
          </p:cNvPr>
          <p:cNvSpPr txBox="1"/>
          <p:nvPr/>
        </p:nvSpPr>
        <p:spPr bwMode="gray">
          <a:xfrm>
            <a:off x="2675049" y="4320442"/>
            <a:ext cx="5096920" cy="1376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0032"/>
              </a:buClr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Pluto Sans DPD PPT Light"/>
                <a:ea typeface="+mn-ea"/>
                <a:cs typeface="+mn-cs"/>
              </a:rPr>
              <a:t>After registration, you will receive an email to the specified email address, where you must confirm the registration. </a:t>
            </a: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Pluto Sans DPD PPT Ligh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0032"/>
              </a:buClr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Pluto Sans DPD PPT Light"/>
                <a:ea typeface="+mn-ea"/>
                <a:cs typeface="+mn-cs"/>
              </a:rPr>
              <a:t>After confirming the e-mail address, you must enter a password of your choice.</a:t>
            </a: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Pluto Sans DPD PPT Light"/>
              <a:ea typeface="+mn-ea"/>
              <a:cs typeface="+mn-cs"/>
            </a:endParaRP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7B07CD1A-D9CC-404B-7822-EB78D88A73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6064"/>
            <a:ext cx="8425287" cy="2711313"/>
          </a:xfrm>
          <a:prstGeom prst="rect">
            <a:avLst/>
          </a:prstGeom>
        </p:spPr>
      </p:pic>
      <p:pic>
        <p:nvPicPr>
          <p:cNvPr id="4" name="Kép 3">
            <a:extLst>
              <a:ext uri="{FF2B5EF4-FFF2-40B4-BE49-F238E27FC236}">
                <a16:creationId xmlns:a16="http://schemas.microsoft.com/office/drawing/2014/main" id="{02D8710E-D8A0-C03E-DCA6-7CBF88CC08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39" t="2837" r="3127"/>
          <a:stretch/>
        </p:blipFill>
        <p:spPr>
          <a:xfrm>
            <a:off x="8016948" y="1306064"/>
            <a:ext cx="4040373" cy="473322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04748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34718A21-0333-3D9B-F1E4-4597DC799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958" y="1483866"/>
            <a:ext cx="11260084" cy="499794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45AD4984-ABE0-4469-9BE6-DD704FB1D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Registration completed</a:t>
            </a:r>
            <a:endParaRPr lang="en-GB" dirty="0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864FCC13-3541-0C79-5453-6B8BDE78BA6A}"/>
              </a:ext>
            </a:extLst>
          </p:cNvPr>
          <p:cNvSpPr txBox="1"/>
          <p:nvPr/>
        </p:nvSpPr>
        <p:spPr bwMode="gray">
          <a:xfrm>
            <a:off x="6791096" y="513801"/>
            <a:ext cx="4704904" cy="83611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0032"/>
              </a:buClr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414042"/>
                </a:solidFill>
                <a:latin typeface="Pluto Sans DPD PPT Light"/>
              </a:rPr>
              <a:t>You can edit your data by clicking on </a:t>
            </a:r>
            <a:r>
              <a:rPr lang="hu-HU" sz="1600" dirty="0" err="1">
                <a:solidFill>
                  <a:srgbClr val="414042"/>
                </a:solidFill>
                <a:latin typeface="Pluto Sans DPD PPT Light"/>
              </a:rPr>
              <a:t>the</a:t>
            </a:r>
            <a:r>
              <a:rPr lang="hu-HU" sz="1600" dirty="0">
                <a:solidFill>
                  <a:srgbClr val="414042"/>
                </a:solidFill>
                <a:latin typeface="Pluto Sans DPD PPT Light"/>
              </a:rPr>
              <a:t> </a:t>
            </a:r>
            <a:r>
              <a:rPr lang="en-US" sz="1600" dirty="0">
                <a:solidFill>
                  <a:srgbClr val="414042"/>
                </a:solidFill>
                <a:latin typeface="Pluto Sans DPD PPT Light"/>
              </a:rPr>
              <a:t>picture icon in the upper right corner and selecting the Profile option.</a:t>
            </a:r>
            <a:endParaRPr lang="hu-HU" sz="1600" dirty="0">
              <a:solidFill>
                <a:srgbClr val="414042"/>
              </a:solidFill>
              <a:latin typeface="Pluto Sans DPD PPT Light"/>
            </a:endParaRPr>
          </a:p>
        </p:txBody>
      </p:sp>
      <p:sp>
        <p:nvSpPr>
          <p:cNvPr id="13" name="Nyíl: jobbra mutató 12">
            <a:extLst>
              <a:ext uri="{FF2B5EF4-FFF2-40B4-BE49-F238E27FC236}">
                <a16:creationId xmlns:a16="http://schemas.microsoft.com/office/drawing/2014/main" id="{5E6BAE28-3282-E200-AE8E-77FC1CCFE25B}"/>
              </a:ext>
            </a:extLst>
          </p:cNvPr>
          <p:cNvSpPr/>
          <p:nvPr/>
        </p:nvSpPr>
        <p:spPr bwMode="gray">
          <a:xfrm rot="10800000">
            <a:off x="8893491" y="1886508"/>
            <a:ext cx="1353073" cy="582151"/>
          </a:xfrm>
          <a:prstGeom prst="rightArrow">
            <a:avLst>
              <a:gd name="adj1" fmla="val 24198"/>
              <a:gd name="adj2" fmla="val 61517"/>
            </a:avLst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Pluto Sans DPD PPT Light"/>
              <a:ea typeface="+mn-ea"/>
              <a:cs typeface="+mn-cs"/>
            </a:endParaRPr>
          </a:p>
        </p:txBody>
      </p:sp>
      <p:pic>
        <p:nvPicPr>
          <p:cNvPr id="5" name="Tartalom helye 5">
            <a:extLst>
              <a:ext uri="{FF2B5EF4-FFF2-40B4-BE49-F238E27FC236}">
                <a16:creationId xmlns:a16="http://schemas.microsoft.com/office/drawing/2014/main" id="{59EF859E-84F0-F045-1716-AFE065B8B6A4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 rotWithShape="1">
          <a:blip r:embed="rId3"/>
          <a:srcRect l="29457" t="7109" r="29295"/>
          <a:stretch/>
        </p:blipFill>
        <p:spPr>
          <a:xfrm>
            <a:off x="3563240" y="1587249"/>
            <a:ext cx="4948709" cy="5022306"/>
          </a:xfrm>
          <a:ln>
            <a:solidFill>
              <a:schemeClr val="tx1"/>
            </a:solidFill>
          </a:ln>
        </p:spPr>
      </p:pic>
      <p:sp>
        <p:nvSpPr>
          <p:cNvPr id="6" name="Téglalap 5">
            <a:extLst>
              <a:ext uri="{FF2B5EF4-FFF2-40B4-BE49-F238E27FC236}">
                <a16:creationId xmlns:a16="http://schemas.microsoft.com/office/drawing/2014/main" id="{211AF2B6-A068-3673-6797-B35784CF4ABC}"/>
              </a:ext>
            </a:extLst>
          </p:cNvPr>
          <p:cNvSpPr/>
          <p:nvPr/>
        </p:nvSpPr>
        <p:spPr>
          <a:xfrm>
            <a:off x="4805916" y="4518837"/>
            <a:ext cx="1701210" cy="435935"/>
          </a:xfrm>
          <a:prstGeom prst="rect">
            <a:avLst/>
          </a:prstGeom>
          <a:noFill/>
          <a:ln w="28575">
            <a:solidFill>
              <a:srgbClr val="DC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C37B6D73-2C5D-2A7A-A9A8-B6099CA33025}"/>
              </a:ext>
            </a:extLst>
          </p:cNvPr>
          <p:cNvSpPr txBox="1"/>
          <p:nvPr/>
        </p:nvSpPr>
        <p:spPr>
          <a:xfrm>
            <a:off x="6245580" y="3947752"/>
            <a:ext cx="3218121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hu-HU" sz="1200" dirty="0" err="1">
                <a:solidFill>
                  <a:srgbClr val="414042"/>
                </a:solidFill>
                <a:latin typeface="Pluto Sans DPD PPT Light"/>
              </a:rPr>
              <a:t>You</a:t>
            </a:r>
            <a:r>
              <a:rPr lang="hu-HU" sz="1200" dirty="0">
                <a:solidFill>
                  <a:srgbClr val="414042"/>
                </a:solidFill>
                <a:latin typeface="Pluto Sans DPD PPT Light"/>
              </a:rPr>
              <a:t> </a:t>
            </a:r>
            <a:r>
              <a:rPr lang="hu-HU" sz="1200" dirty="0" err="1">
                <a:solidFill>
                  <a:srgbClr val="414042"/>
                </a:solidFill>
                <a:latin typeface="Pluto Sans DPD PPT Light"/>
              </a:rPr>
              <a:t>can</a:t>
            </a:r>
            <a:r>
              <a:rPr lang="hu-HU" sz="1200" dirty="0">
                <a:solidFill>
                  <a:srgbClr val="414042"/>
                </a:solidFill>
                <a:latin typeface="Pluto Sans DPD PPT Light"/>
              </a:rPr>
              <a:t> </a:t>
            </a:r>
            <a:r>
              <a:rPr lang="hu-HU" sz="1200" dirty="0" err="1">
                <a:solidFill>
                  <a:srgbClr val="414042"/>
                </a:solidFill>
                <a:latin typeface="Pluto Sans DPD PPT Light"/>
              </a:rPr>
              <a:t>change</a:t>
            </a:r>
            <a:r>
              <a:rPr lang="hu-HU" sz="1200" dirty="0">
                <a:solidFill>
                  <a:srgbClr val="414042"/>
                </a:solidFill>
                <a:latin typeface="Pluto Sans DPD PPT Light"/>
              </a:rPr>
              <a:t> </a:t>
            </a:r>
            <a:r>
              <a:rPr lang="hu-HU" sz="1200" dirty="0" err="1">
                <a:solidFill>
                  <a:srgbClr val="414042"/>
                </a:solidFill>
                <a:latin typeface="Pluto Sans DPD PPT Light"/>
              </a:rPr>
              <a:t>the</a:t>
            </a:r>
            <a:r>
              <a:rPr lang="hu-HU" sz="1200" dirty="0">
                <a:solidFill>
                  <a:srgbClr val="414042"/>
                </a:solidFill>
                <a:latin typeface="Pluto Sans DPD PPT Light"/>
              </a:rPr>
              <a:t> </a:t>
            </a:r>
            <a:r>
              <a:rPr lang="hu-HU" sz="1200" dirty="0" err="1">
                <a:solidFill>
                  <a:srgbClr val="414042"/>
                </a:solidFill>
                <a:latin typeface="Pluto Sans DPD PPT Light"/>
              </a:rPr>
              <a:t>language</a:t>
            </a:r>
            <a:r>
              <a:rPr lang="hu-HU" sz="1200" dirty="0">
                <a:solidFill>
                  <a:srgbClr val="414042"/>
                </a:solidFill>
                <a:latin typeface="Pluto Sans DPD PPT Light"/>
              </a:rPr>
              <a:t> here</a:t>
            </a:r>
          </a:p>
        </p:txBody>
      </p:sp>
      <p:sp>
        <p:nvSpPr>
          <p:cNvPr id="11" name="Nyíl: jobbra mutató 10">
            <a:extLst>
              <a:ext uri="{FF2B5EF4-FFF2-40B4-BE49-F238E27FC236}">
                <a16:creationId xmlns:a16="http://schemas.microsoft.com/office/drawing/2014/main" id="{66F0A141-B827-E99B-7243-07BBCC4008C9}"/>
              </a:ext>
            </a:extLst>
          </p:cNvPr>
          <p:cNvSpPr/>
          <p:nvPr/>
        </p:nvSpPr>
        <p:spPr bwMode="gray">
          <a:xfrm rot="19479882">
            <a:off x="6455016" y="4272165"/>
            <a:ext cx="440837" cy="221839"/>
          </a:xfrm>
          <a:prstGeom prst="rightArrow">
            <a:avLst>
              <a:gd name="adj1" fmla="val 19605"/>
              <a:gd name="adj2" fmla="val 73412"/>
            </a:avLst>
          </a:prstGeom>
          <a:solidFill>
            <a:srgbClr val="DC003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Pluto Sans DPD PPT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136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5">
            <a:extLst>
              <a:ext uri="{FF2B5EF4-FFF2-40B4-BE49-F238E27FC236}">
                <a16:creationId xmlns:a16="http://schemas.microsoft.com/office/drawing/2014/main" id="{3D79326A-EB55-5DA3-660E-E0B95DDBFFE4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>
          <a:blip r:embed="rId2"/>
          <a:stretch>
            <a:fillRect/>
          </a:stretch>
        </p:blipFill>
        <p:spPr>
          <a:xfrm>
            <a:off x="874535" y="1388495"/>
            <a:ext cx="10479266" cy="4643475"/>
          </a:xfrm>
          <a:ln>
            <a:solidFill>
              <a:schemeClr val="tx1"/>
            </a:solidFill>
          </a:ln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45AD4984-ABE0-4469-9BE6-DD704FB1D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Raising a ticket</a:t>
            </a:r>
            <a:endParaRPr lang="en-GB" dirty="0"/>
          </a:p>
        </p:txBody>
      </p:sp>
      <p:sp>
        <p:nvSpPr>
          <p:cNvPr id="11" name="Nyíl: jobbra mutató 10">
            <a:extLst>
              <a:ext uri="{FF2B5EF4-FFF2-40B4-BE49-F238E27FC236}">
                <a16:creationId xmlns:a16="http://schemas.microsoft.com/office/drawing/2014/main" id="{8196CB96-8F19-F67F-7B12-EDCDAD1C1520}"/>
              </a:ext>
            </a:extLst>
          </p:cNvPr>
          <p:cNvSpPr/>
          <p:nvPr/>
        </p:nvSpPr>
        <p:spPr bwMode="gray">
          <a:xfrm rot="20498754">
            <a:off x="7591235" y="3816159"/>
            <a:ext cx="734428" cy="381577"/>
          </a:xfrm>
          <a:prstGeom prst="rightArrow">
            <a:avLst>
              <a:gd name="adj1" fmla="val 26719"/>
              <a:gd name="adj2" fmla="val 76158"/>
            </a:avLst>
          </a:prstGeom>
          <a:solidFill>
            <a:srgbClr val="DC003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Pluto Sans DPD PPT Light"/>
              <a:ea typeface="+mn-ea"/>
              <a:cs typeface="+mn-cs"/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864FCC13-3541-0C79-5453-6B8BDE78BA6A}"/>
              </a:ext>
            </a:extLst>
          </p:cNvPr>
          <p:cNvSpPr txBox="1"/>
          <p:nvPr/>
        </p:nvSpPr>
        <p:spPr bwMode="gray">
          <a:xfrm>
            <a:off x="8367059" y="3467544"/>
            <a:ext cx="3622883" cy="83611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0032"/>
              </a:buClr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Pluto Sans DPD PPT ExtraLight"/>
                <a:ea typeface="Calibri" panose="020F0502020204030204" pitchFamily="34" charset="0"/>
                <a:cs typeface="Times New Roman" panose="02020603050405020304" pitchFamily="18" charset="0"/>
              </a:rPr>
              <a:t>By clicking on this option, you can </a:t>
            </a:r>
            <a:r>
              <a:rPr kumimoji="0" lang="hu-H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Pluto Sans DPD PPT ExtraLight"/>
                <a:ea typeface="Calibri" panose="020F0502020204030204" pitchFamily="34" charset="0"/>
                <a:cs typeface="Times New Roman" panose="02020603050405020304" pitchFamily="18" charset="0"/>
              </a:rPr>
              <a:t>raise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Pluto Sans DPD PPT ExtraLight"/>
                <a:ea typeface="Calibri" panose="020F0502020204030204" pitchFamily="34" charset="0"/>
                <a:cs typeface="Times New Roman" panose="02020603050405020304" pitchFamily="18" charset="0"/>
              </a:rPr>
              <a:t> tickets </a:t>
            </a:r>
            <a:r>
              <a:rPr kumimoji="0" lang="hu-H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Pluto Sans DPD PPT ExtraLight"/>
                <a:ea typeface="Calibri" panose="020F0502020204030204" pitchFamily="34" charset="0"/>
                <a:cs typeface="Times New Roman" panose="02020603050405020304" pitchFamily="18" charset="0"/>
              </a:rPr>
              <a:t>related</a:t>
            </a:r>
            <a:r>
              <a:rPr kumimoji="0" lang="hu-HU" sz="16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Pluto Sans DPD PPT ExtraLigh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hu-H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Pluto Sans DPD PPT ExtraLight"/>
                <a:ea typeface="Calibri" panose="020F0502020204030204" pitchFamily="34" charset="0"/>
                <a:cs typeface="Times New Roman" panose="02020603050405020304" pitchFamily="18" charset="0"/>
              </a:rPr>
              <a:t>error</a:t>
            </a:r>
            <a:r>
              <a:rPr kumimoji="0" lang="hu-HU" sz="16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Pluto Sans DPD PPT ExtraLigh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hu-H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Pluto Sans DPD PPT ExtraLight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kumimoji="0" lang="hu-HU" sz="16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Pluto Sans DPD PPT ExtraLigh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Pluto Sans DPD PPT ExtraLight"/>
                <a:ea typeface="Calibri" panose="020F0502020204030204" pitchFamily="34" charset="0"/>
                <a:cs typeface="Times New Roman" panose="02020603050405020304" pitchFamily="18" charset="0"/>
              </a:rPr>
              <a:t>other integration questions</a:t>
            </a:r>
            <a:endParaRPr kumimoji="0" lang="hu-HU" sz="1400" b="0" i="0" u="none" strike="noStrike" kern="1200" cap="none" spc="0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Pluto Sans DPD PPT Extra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9141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>
            <a:extLst>
              <a:ext uri="{FF2B5EF4-FFF2-40B4-BE49-F238E27FC236}">
                <a16:creationId xmlns:a16="http://schemas.microsoft.com/office/drawing/2014/main" id="{AF7C1227-55EB-E0D3-C2AE-96D074198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893" y="1483055"/>
            <a:ext cx="10668907" cy="477454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45AD4984-ABE0-4469-9BE6-DD704FB1D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Ticket management</a:t>
            </a:r>
            <a:endParaRPr lang="en-GB" dirty="0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864FCC13-3541-0C79-5453-6B8BDE78BA6A}"/>
              </a:ext>
            </a:extLst>
          </p:cNvPr>
          <p:cNvSpPr txBox="1"/>
          <p:nvPr/>
        </p:nvSpPr>
        <p:spPr bwMode="gray">
          <a:xfrm>
            <a:off x="6656642" y="600401"/>
            <a:ext cx="4568414" cy="4567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0032"/>
              </a:buClr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Pluto Sans DPD PPT Light"/>
                <a:ea typeface="+mn-ea"/>
                <a:cs typeface="+mn-cs"/>
              </a:rPr>
              <a:t>In the upper right corner, under the requests tab, you can find the tickets we have opened.</a:t>
            </a: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Pluto Sans DPD PPT Light"/>
              <a:ea typeface="+mn-ea"/>
              <a:cs typeface="+mn-cs"/>
            </a:endParaRPr>
          </a:p>
        </p:txBody>
      </p:sp>
      <p:sp>
        <p:nvSpPr>
          <p:cNvPr id="8" name="Nyíl: jobbra mutató 7">
            <a:extLst>
              <a:ext uri="{FF2B5EF4-FFF2-40B4-BE49-F238E27FC236}">
                <a16:creationId xmlns:a16="http://schemas.microsoft.com/office/drawing/2014/main" id="{263F03A3-F023-7614-B2FF-25A09DBE5456}"/>
              </a:ext>
            </a:extLst>
          </p:cNvPr>
          <p:cNvSpPr/>
          <p:nvPr/>
        </p:nvSpPr>
        <p:spPr bwMode="gray">
          <a:xfrm rot="10800000">
            <a:off x="8779826" y="1854147"/>
            <a:ext cx="1353073" cy="582151"/>
          </a:xfrm>
          <a:prstGeom prst="rightArrow">
            <a:avLst>
              <a:gd name="adj1" fmla="val 24198"/>
              <a:gd name="adj2" fmla="val 61517"/>
            </a:avLst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Pluto Sans DPD PPT Light"/>
              <a:ea typeface="+mn-ea"/>
              <a:cs typeface="+mn-cs"/>
            </a:endParaRPr>
          </a:p>
        </p:txBody>
      </p:sp>
      <p:pic>
        <p:nvPicPr>
          <p:cNvPr id="2" name="Tartalom helye 5">
            <a:extLst>
              <a:ext uri="{FF2B5EF4-FFF2-40B4-BE49-F238E27FC236}">
                <a16:creationId xmlns:a16="http://schemas.microsoft.com/office/drawing/2014/main" id="{913F3831-B930-AF1D-8217-1E4F7A6A1626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 rotWithShape="1">
          <a:blip r:embed="rId3"/>
          <a:srcRect l="19651" t="-2093" r="19825" b="-819"/>
          <a:stretch/>
        </p:blipFill>
        <p:spPr>
          <a:xfrm>
            <a:off x="2764464" y="1610613"/>
            <a:ext cx="5720317" cy="484401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47095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5AD4984-ABE0-4469-9BE6-DD704FB1D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Ticket management</a:t>
            </a:r>
            <a:endParaRPr lang="en-GB" dirty="0"/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5C0EE06E-8540-2C61-07BF-E224EA8581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557" y="1357593"/>
            <a:ext cx="6326532" cy="4927437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18" name="Szövegdoboz 17">
            <a:extLst>
              <a:ext uri="{FF2B5EF4-FFF2-40B4-BE49-F238E27FC236}">
                <a16:creationId xmlns:a16="http://schemas.microsoft.com/office/drawing/2014/main" id="{D183885D-42AC-517A-F506-9FF0AC7318A0}"/>
              </a:ext>
            </a:extLst>
          </p:cNvPr>
          <p:cNvSpPr txBox="1"/>
          <p:nvPr/>
        </p:nvSpPr>
        <p:spPr bwMode="gray">
          <a:xfrm>
            <a:off x="7838400" y="1233126"/>
            <a:ext cx="3657600" cy="10574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0032"/>
              </a:buClr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Pluto Sans DPD PPT Light"/>
                <a:ea typeface="+mn-ea"/>
                <a:cs typeface="+mn-cs"/>
              </a:rPr>
              <a:t>By clicking on the three dots in the upper left corner, you can edit the columns and browse the tickets with different filters.</a:t>
            </a: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Pluto Sans DPD PPT Light"/>
              <a:ea typeface="+mn-ea"/>
              <a:cs typeface="+mn-cs"/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12D4CCBC-5274-66DB-B1B1-8A0028326B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50" t="6136" r="1618" b="-1"/>
          <a:stretch/>
        </p:blipFill>
        <p:spPr>
          <a:xfrm>
            <a:off x="2669692" y="2558590"/>
            <a:ext cx="9003342" cy="252544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Tartalom helye 5">
            <a:extLst>
              <a:ext uri="{FF2B5EF4-FFF2-40B4-BE49-F238E27FC236}">
                <a16:creationId xmlns:a16="http://schemas.microsoft.com/office/drawing/2014/main" id="{E483B1A1-B5E8-2DD2-7932-6FAE58798836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 rotWithShape="1">
          <a:blip r:embed="rId4"/>
          <a:srcRect l="21519" t="6082" r="21244" b="76598"/>
          <a:stretch/>
        </p:blipFill>
        <p:spPr>
          <a:xfrm>
            <a:off x="1617848" y="1649939"/>
            <a:ext cx="5729250" cy="795412"/>
          </a:xfrm>
        </p:spPr>
      </p:pic>
      <p:sp>
        <p:nvSpPr>
          <p:cNvPr id="19" name="Ellipszis 18">
            <a:extLst>
              <a:ext uri="{FF2B5EF4-FFF2-40B4-BE49-F238E27FC236}">
                <a16:creationId xmlns:a16="http://schemas.microsoft.com/office/drawing/2014/main" id="{43248F83-9355-65E4-E2A9-AA00A7D8FF4F}"/>
              </a:ext>
            </a:extLst>
          </p:cNvPr>
          <p:cNvSpPr/>
          <p:nvPr/>
        </p:nvSpPr>
        <p:spPr bwMode="gray">
          <a:xfrm>
            <a:off x="2694176" y="4132798"/>
            <a:ext cx="4746660" cy="560031"/>
          </a:xfrm>
          <a:prstGeom prst="ellipse">
            <a:avLst/>
          </a:prstGeom>
          <a:noFill/>
          <a:ln w="28575">
            <a:solidFill>
              <a:srgbClr val="DC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Pluto Sans DPD PPT Light"/>
              <a:ea typeface="+mn-ea"/>
              <a:cs typeface="+mn-cs"/>
            </a:endParaRPr>
          </a:p>
        </p:txBody>
      </p:sp>
      <p:cxnSp>
        <p:nvCxnSpPr>
          <p:cNvPr id="13" name="Egyenes összekötő nyíllal 12">
            <a:extLst>
              <a:ext uri="{FF2B5EF4-FFF2-40B4-BE49-F238E27FC236}">
                <a16:creationId xmlns:a16="http://schemas.microsoft.com/office/drawing/2014/main" id="{22AAEAB7-D391-CA1B-868A-04FB1B004995}"/>
              </a:ext>
            </a:extLst>
          </p:cNvPr>
          <p:cNvCxnSpPr>
            <a:cxnSpLocks/>
          </p:cNvCxnSpPr>
          <p:nvPr/>
        </p:nvCxnSpPr>
        <p:spPr bwMode="gray">
          <a:xfrm>
            <a:off x="7057208" y="2091727"/>
            <a:ext cx="0" cy="754821"/>
          </a:xfrm>
          <a:prstGeom prst="straightConnector1">
            <a:avLst/>
          </a:prstGeom>
          <a:ln w="38100">
            <a:solidFill>
              <a:srgbClr val="DC00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zis 8">
            <a:extLst>
              <a:ext uri="{FF2B5EF4-FFF2-40B4-BE49-F238E27FC236}">
                <a16:creationId xmlns:a16="http://schemas.microsoft.com/office/drawing/2014/main" id="{B69854A9-99FE-983C-992C-31C27A556BA9}"/>
              </a:ext>
            </a:extLst>
          </p:cNvPr>
          <p:cNvSpPr/>
          <p:nvPr/>
        </p:nvSpPr>
        <p:spPr bwMode="gray">
          <a:xfrm>
            <a:off x="6815765" y="1649939"/>
            <a:ext cx="482886" cy="441788"/>
          </a:xfrm>
          <a:prstGeom prst="ellipse">
            <a:avLst/>
          </a:prstGeom>
          <a:noFill/>
          <a:ln w="28575">
            <a:solidFill>
              <a:srgbClr val="DC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Pluto Sans DPD PPT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9466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138</Words>
  <Application>Microsoft Office PowerPoint</Application>
  <PresentationFormat>Szélesvásznú</PresentationFormat>
  <Paragraphs>13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Pluto Sans DPD PPT ExtraLight</vt:lpstr>
      <vt:lpstr>Pluto Sans DPD PPT Light</vt:lpstr>
      <vt:lpstr>Office-téma</vt:lpstr>
      <vt:lpstr>Registration process</vt:lpstr>
      <vt:lpstr>Registration process</vt:lpstr>
      <vt:lpstr>Registration completed</vt:lpstr>
      <vt:lpstr>Raising a ticket</vt:lpstr>
      <vt:lpstr>Ticket management</vt:lpstr>
      <vt:lpstr>Ticket management</vt:lpstr>
    </vt:vector>
  </TitlesOfParts>
  <Company>DPD Hungary Kft.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Regisztráció menete</dc:title>
  <dc:creator>Röhrig Adél</dc:creator>
  <cp:lastModifiedBy>Kónyár Krisztina</cp:lastModifiedBy>
  <cp:revision>7</cp:revision>
  <dcterms:created xsi:type="dcterms:W3CDTF">2023-03-30T13:14:41Z</dcterms:created>
  <dcterms:modified xsi:type="dcterms:W3CDTF">2023-04-06T10:15:09Z</dcterms:modified>
</cp:coreProperties>
</file>